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620D"/>
    <a:srgbClr val="EF96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68" autoAdjust="0"/>
    <p:restoredTop sz="41637" autoAdjust="0"/>
  </p:normalViewPr>
  <p:slideViewPr>
    <p:cSldViewPr snapToGrid="0">
      <p:cViewPr varScale="1">
        <p:scale>
          <a:sx n="60" d="100"/>
          <a:sy n="60" d="100"/>
        </p:scale>
        <p:origin x="486" y="78"/>
      </p:cViewPr>
      <p:guideLst/>
    </p:cSldViewPr>
  </p:slideViewPr>
  <p:notesTextViewPr>
    <p:cViewPr>
      <p:scale>
        <a:sx n="1" d="1"/>
        <a:sy n="1" d="1"/>
      </p:scale>
      <p:origin x="0" y="0"/>
    </p:cViewPr>
  </p:notesTextViewPr>
  <p:notesViewPr>
    <p:cSldViewPr snapToGrid="0">
      <p:cViewPr varScale="1">
        <p:scale>
          <a:sx n="111" d="100"/>
          <a:sy n="111" d="100"/>
        </p:scale>
        <p:origin x="10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C837D2C-A7AD-4761-A733-E0D6180F03F9}" type="datetimeFigureOut">
              <a:rPr lang="en-US" smtClean="0"/>
              <a:t>4/21/2023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4A08947-8B8A-4DBF-B0DA-420DFB4D4C7D}" type="slidenum">
              <a:rPr lang="en-US" smtClean="0"/>
              <a:t>‹#›</a:t>
            </a:fld>
            <a:endParaRPr lang="en-US"/>
          </a:p>
        </p:txBody>
      </p:sp>
    </p:spTree>
    <p:extLst>
      <p:ext uri="{BB962C8B-B14F-4D97-AF65-F5344CB8AC3E}">
        <p14:creationId xmlns:p14="http://schemas.microsoft.com/office/powerpoint/2010/main" val="319329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Choosing where to walk</a:t>
            </a:r>
          </a:p>
          <a:p>
            <a:r>
              <a:rPr lang="en-US" dirty="0"/>
              <a:t>Race Walking for the Lord</a:t>
            </a:r>
          </a:p>
          <a:p>
            <a:r>
              <a:rPr lang="en-US" dirty="0"/>
              <a:t>Walking according to the rules</a:t>
            </a:r>
          </a:p>
          <a:p>
            <a:r>
              <a:rPr lang="en-US" dirty="0"/>
              <a:t>How to Walk and not fall down</a:t>
            </a:r>
          </a:p>
        </p:txBody>
      </p:sp>
      <p:sp>
        <p:nvSpPr>
          <p:cNvPr id="4" name="Slide Number Placeholder 3"/>
          <p:cNvSpPr>
            <a:spLocks noGrp="1"/>
          </p:cNvSpPr>
          <p:nvPr>
            <p:ph type="sldNum" sz="quarter" idx="5"/>
          </p:nvPr>
        </p:nvSpPr>
        <p:spPr/>
        <p:txBody>
          <a:bodyPr/>
          <a:lstStyle/>
          <a:p>
            <a:fld id="{74A08947-8B8A-4DBF-B0DA-420DFB4D4C7D}" type="slidenum">
              <a:rPr lang="en-US" smtClean="0"/>
              <a:t>1</a:t>
            </a:fld>
            <a:endParaRPr lang="en-US"/>
          </a:p>
        </p:txBody>
      </p:sp>
    </p:spTree>
    <p:extLst>
      <p:ext uri="{BB962C8B-B14F-4D97-AF65-F5344CB8AC3E}">
        <p14:creationId xmlns:p14="http://schemas.microsoft.com/office/powerpoint/2010/main" val="215877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1325"/>
            <a:ext cx="5632450" cy="3168650"/>
          </a:xfrm>
        </p:spPr>
      </p:sp>
      <p:sp>
        <p:nvSpPr>
          <p:cNvPr id="3" name="Notes Placeholder 2"/>
          <p:cNvSpPr>
            <a:spLocks noGrp="1"/>
          </p:cNvSpPr>
          <p:nvPr>
            <p:ph type="body" idx="1"/>
          </p:nvPr>
        </p:nvSpPr>
        <p:spPr>
          <a:xfrm>
            <a:off x="710248" y="3610326"/>
            <a:ext cx="5681980" cy="5089087"/>
          </a:xfrm>
        </p:spPr>
        <p:txBody>
          <a:bodyPr/>
          <a:lstStyle/>
          <a:p>
            <a:r>
              <a:rPr lang="en-US" dirty="0"/>
              <a:t>Jn. 14.16 “I will ask the Father, and He will give you another Helper, that He may be with you forever; </a:t>
            </a:r>
          </a:p>
          <a:p>
            <a:endParaRPr lang="en-US" dirty="0"/>
          </a:p>
          <a:p>
            <a:r>
              <a:rPr lang="en-US" dirty="0"/>
              <a:t>Jn. 14.26 “But the Helper, the Holy Spirit, whom the Father will send in My name, He will teach you all things, and bring to your remembrance all that I said to you. </a:t>
            </a:r>
          </a:p>
          <a:p>
            <a:endParaRPr lang="en-US" dirty="0"/>
          </a:p>
          <a:p>
            <a:r>
              <a:rPr lang="en-US" dirty="0"/>
              <a:t>Jn. 15. 26 “When the Helper comes, whom I will send to you from the Father, that is the Spirit of truth who proceeds from the Father, He will testify about Me, </a:t>
            </a:r>
          </a:p>
          <a:p>
            <a:endParaRPr lang="en-US" dirty="0"/>
          </a:p>
          <a:p>
            <a:r>
              <a:rPr lang="en-US" dirty="0"/>
              <a:t>Jn. 16.7-11 “But I tell you the truth, it is to your advantage that I go away; for if I do not go away, the Helper will not come to you; but if I go, I will send Him to you. “And He, when He comes, will convict the world concerning sin and righteousness and judgment; concerning sin, because they do not believe in Me;  and concerning righteousness, because I go to the Father and you no longer see Me; and concerning judgment, because the ruler of this world has been judged.</a:t>
            </a:r>
          </a:p>
          <a:p>
            <a:endParaRPr lang="en-US" dirty="0"/>
          </a:p>
          <a:p>
            <a:r>
              <a:rPr lang="en-US" dirty="0"/>
              <a:t>Jn 16.7 “But I tell you the truth, it is to your advantage that I go away; for if I do not go away, the Helper will not come to you; but if I go, I will send Him to you. </a:t>
            </a:r>
          </a:p>
          <a:p>
            <a:endParaRPr lang="en-US" dirty="0"/>
          </a:p>
          <a:p>
            <a:r>
              <a:rPr lang="en-US" dirty="0"/>
              <a:t>1 Jn. 2.1 And if anyone sins, we have an Advocate with the Father, Jesus Christ the righteous; </a:t>
            </a:r>
          </a:p>
          <a:p>
            <a:endParaRPr lang="en-US" dirty="0"/>
          </a:p>
          <a:p>
            <a:r>
              <a:rPr lang="en-US" dirty="0"/>
              <a:t>*Propitiation = atoning sacrifice. Only Jesus has the power to forgive sins. It was His blood, and it is Jesus who advocates for our forgiveness.  This sacrifice appeases God’s wrath or judgment. It covers and erases sin.</a:t>
            </a:r>
          </a:p>
        </p:txBody>
      </p:sp>
      <p:sp>
        <p:nvSpPr>
          <p:cNvPr id="4" name="Slide Number Placeholder 3"/>
          <p:cNvSpPr>
            <a:spLocks noGrp="1"/>
          </p:cNvSpPr>
          <p:nvPr>
            <p:ph type="sldNum" sz="quarter" idx="5"/>
          </p:nvPr>
        </p:nvSpPr>
        <p:spPr/>
        <p:txBody>
          <a:bodyPr/>
          <a:lstStyle/>
          <a:p>
            <a:fld id="{74A08947-8B8A-4DBF-B0DA-420DFB4D4C7D}" type="slidenum">
              <a:rPr lang="en-US" smtClean="0"/>
              <a:t>10</a:t>
            </a:fld>
            <a:endParaRPr lang="en-US"/>
          </a:p>
        </p:txBody>
      </p:sp>
    </p:spTree>
    <p:extLst>
      <p:ext uri="{BB962C8B-B14F-4D97-AF65-F5344CB8AC3E}">
        <p14:creationId xmlns:p14="http://schemas.microsoft.com/office/powerpoint/2010/main" val="278245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733425"/>
            <a:ext cx="5634037" cy="3168650"/>
          </a:xfrm>
        </p:spPr>
      </p:sp>
      <p:sp>
        <p:nvSpPr>
          <p:cNvPr id="3" name="Notes Placeholder 2"/>
          <p:cNvSpPr>
            <a:spLocks noGrp="1"/>
          </p:cNvSpPr>
          <p:nvPr>
            <p:ph type="body" idx="1"/>
          </p:nvPr>
        </p:nvSpPr>
        <p:spPr>
          <a:xfrm>
            <a:off x="710248" y="3979336"/>
            <a:ext cx="5681980" cy="4235580"/>
          </a:xfrm>
        </p:spPr>
        <p:txBody>
          <a:bodyPr/>
          <a:lstStyle/>
          <a:p>
            <a:r>
              <a:rPr lang="en-US" dirty="0"/>
              <a:t>^ One site list 7 commandments, another list 49 commandments of Jesus, another list 70, and another over 120. Here is a key, O. T. commandments are limited and usually external. Life principles or N. T. Commandments are unlimited and extend who we are and what we do.</a:t>
            </a:r>
          </a:p>
          <a:p>
            <a:endParaRPr lang="en-US" dirty="0"/>
          </a:p>
          <a:p>
            <a:r>
              <a:rPr lang="en-US" dirty="0"/>
              <a:t>Here are a few examples:</a:t>
            </a:r>
          </a:p>
          <a:p>
            <a:pPr marL="176679" indent="-176679">
              <a:buFont typeface="Arial" panose="020B0604020202020204" pitchFamily="34" charset="0"/>
              <a:buChar char="•"/>
            </a:pPr>
            <a:r>
              <a:rPr lang="en-US" dirty="0"/>
              <a:t>Turn your life around: Repent</a:t>
            </a:r>
          </a:p>
          <a:p>
            <a:pPr marL="176679" indent="-176679">
              <a:buFont typeface="Arial" panose="020B0604020202020204" pitchFamily="34" charset="0"/>
              <a:buChar char="•"/>
            </a:pPr>
            <a:r>
              <a:rPr lang="en-US" dirty="0"/>
              <a:t>Follow my example: Follow me</a:t>
            </a:r>
          </a:p>
          <a:p>
            <a:pPr marL="176679" indent="-176679">
              <a:buFont typeface="Arial" panose="020B0604020202020204" pitchFamily="34" charset="0"/>
              <a:buChar char="•"/>
            </a:pPr>
            <a:r>
              <a:rPr lang="en-US" dirty="0"/>
              <a:t>Be happy if others put you down</a:t>
            </a:r>
          </a:p>
          <a:p>
            <a:pPr marL="176679" indent="-176679">
              <a:buFont typeface="Arial" panose="020B0604020202020204" pitchFamily="34" charset="0"/>
              <a:buChar char="•"/>
            </a:pPr>
            <a:r>
              <a:rPr lang="en-US" dirty="0"/>
              <a:t>Shine</a:t>
            </a:r>
          </a:p>
          <a:p>
            <a:pPr marL="176679" indent="-176679">
              <a:buFont typeface="Arial" panose="020B0604020202020204" pitchFamily="34" charset="0"/>
              <a:buChar char="•"/>
            </a:pPr>
            <a:r>
              <a:rPr lang="en-US" dirty="0"/>
              <a:t>Reconcile with your enemies</a:t>
            </a:r>
          </a:p>
          <a:p>
            <a:pPr marL="176679" indent="-176679">
              <a:buFont typeface="Arial" panose="020B0604020202020204" pitchFamily="34" charset="0"/>
              <a:buChar char="•"/>
            </a:pPr>
            <a:r>
              <a:rPr lang="en-US" dirty="0"/>
              <a:t>Do not lust</a:t>
            </a:r>
          </a:p>
          <a:p>
            <a:pPr marL="176679" indent="-176679">
              <a:buFont typeface="Arial" panose="020B0604020202020204" pitchFamily="34" charset="0"/>
              <a:buChar char="•"/>
            </a:pPr>
            <a:r>
              <a:rPr lang="en-US" dirty="0"/>
              <a:t>Keep your word</a:t>
            </a:r>
          </a:p>
          <a:p>
            <a:pPr marL="176679" indent="-176679">
              <a:buFont typeface="Arial" panose="020B0604020202020204" pitchFamily="34" charset="0"/>
              <a:buChar char="•"/>
            </a:pPr>
            <a:r>
              <a:rPr lang="en-US" dirty="0"/>
              <a:t>Go above and beyond</a:t>
            </a:r>
          </a:p>
          <a:p>
            <a:pPr marL="176679" indent="-176679">
              <a:buFont typeface="Arial" panose="020B0604020202020204" pitchFamily="34" charset="0"/>
              <a:buChar char="•"/>
            </a:pPr>
            <a:r>
              <a:rPr lang="en-US" dirty="0"/>
              <a:t>Love your enemies</a:t>
            </a:r>
          </a:p>
          <a:p>
            <a:pPr marL="176679" indent="-176679">
              <a:buFont typeface="Arial" panose="020B0604020202020204" pitchFamily="34" charset="0"/>
              <a:buChar char="•"/>
            </a:pPr>
            <a:r>
              <a:rPr lang="en-US" dirty="0"/>
              <a:t>Live generously and graciously</a:t>
            </a:r>
          </a:p>
          <a:p>
            <a:pPr marL="176679" indent="-176679">
              <a:buFont typeface="Arial" panose="020B0604020202020204" pitchFamily="34" charset="0"/>
              <a:buChar char="•"/>
            </a:pPr>
            <a:r>
              <a:rPr lang="en-US" dirty="0"/>
              <a:t>Don't show off your generosity</a:t>
            </a:r>
          </a:p>
          <a:p>
            <a:pPr marL="176679" indent="-176679">
              <a:buFont typeface="Arial" panose="020B0604020202020204" pitchFamily="34" charset="0"/>
              <a:buChar char="•"/>
            </a:pPr>
            <a:r>
              <a:rPr lang="en-US" dirty="0"/>
              <a:t>Do things that matter eternally</a:t>
            </a:r>
          </a:p>
          <a:p>
            <a:pPr marL="176679" indent="-176679">
              <a:buFont typeface="Arial" panose="020B0604020202020204" pitchFamily="34" charset="0"/>
              <a:buChar char="•"/>
            </a:pPr>
            <a:r>
              <a:rPr lang="en-US" dirty="0"/>
              <a:t>Seek God first</a:t>
            </a:r>
          </a:p>
          <a:p>
            <a:pPr marL="176679" indent="-176679">
              <a:buFont typeface="Arial" panose="020B0604020202020204" pitchFamily="34" charset="0"/>
              <a:buChar char="•"/>
            </a:pPr>
            <a:r>
              <a:rPr lang="en-US" dirty="0"/>
              <a:t>Don’t judge others</a:t>
            </a:r>
          </a:p>
          <a:p>
            <a:pPr marL="176679" indent="-176679">
              <a:buFont typeface="Arial" panose="020B0604020202020204" pitchFamily="34" charset="0"/>
              <a:buChar char="•"/>
            </a:pPr>
            <a:r>
              <a:rPr lang="en-US" dirty="0"/>
              <a:t>https://medium.com/backyard-theology/what-jesus-actually-said-8b4bbb0a50e8  Accessed April 19, 2023</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p>
          <a:p>
            <a:r>
              <a:rPr lang="en-US" dirty="0"/>
              <a:t>*A Scottish ultra-marathon runner was disqualified from a race after she used a car during part of the marathon route before taking home the trophy for third place.</a:t>
            </a:r>
          </a:p>
          <a:p>
            <a:endParaRPr lang="en-US" dirty="0"/>
          </a:p>
          <a:p>
            <a:r>
              <a:rPr lang="en-US" dirty="0" err="1"/>
              <a:t>Joasia</a:t>
            </a:r>
            <a:r>
              <a:rPr lang="en-US" dirty="0"/>
              <a:t> </a:t>
            </a:r>
            <a:r>
              <a:rPr lang="en-US" dirty="0" err="1"/>
              <a:t>Zakrzewski</a:t>
            </a:r>
            <a:r>
              <a:rPr lang="en-US" dirty="0"/>
              <a:t> acknowledged that she made a “massive error” in accepting the trophy during the GB Ultras Manchester to Liverpool 50-mile race on April 7, BBC Scotland reported.</a:t>
            </a:r>
          </a:p>
          <a:p>
            <a:endParaRPr lang="en-US" dirty="0"/>
          </a:p>
          <a:p>
            <a:r>
              <a:rPr lang="en-US" dirty="0"/>
              <a:t>The record-setting runner told the outlet that she was feeling sore and started limping when she saw a friend on the side of the course who offered to give her a lift.</a:t>
            </a:r>
          </a:p>
          <a:p>
            <a:endParaRPr lang="en-US" dirty="0"/>
          </a:p>
          <a:p>
            <a:r>
              <a:rPr lang="en-US" dirty="0"/>
              <a:t>The 47-year-old intended to ride to the next checkpoint to tell marshals she was pulling out of the race — but after the 2.5-mile car ride, officials encouraged her to continue.</a:t>
            </a:r>
          </a:p>
          <a:p>
            <a:endParaRPr lang="en-US" dirty="0"/>
          </a:p>
          <a:p>
            <a:r>
              <a:rPr lang="en-US" dirty="0"/>
              <a:t>“When I got to the checkpoint, I told them I was pulling out and that I had been in the car, and they said, ‘You will hate “I agreed to carry on in a non-competitive way,” she added. “I made sure I didn’t overtake the runner in front when I saw her as I didn’t want to interfere with her race.”</a:t>
            </a:r>
          </a:p>
          <a:p>
            <a:endParaRPr lang="en-US" dirty="0"/>
          </a:p>
          <a:p>
            <a:r>
              <a:rPr lang="en-US" dirty="0"/>
              <a:t>The runner, who flew in the night before from Australia, where she now lives, was awarded a medal and a third-place wooden trophy after crossing the finish line.</a:t>
            </a:r>
          </a:p>
          <a:p>
            <a:endParaRPr lang="en-US" dirty="0"/>
          </a:p>
          <a:p>
            <a:r>
              <a:rPr lang="en-US" dirty="0"/>
              <a:t>“I made a massive error in accepting the trophy and should have handed it back,” </a:t>
            </a:r>
            <a:r>
              <a:rPr lang="en-US" dirty="0" err="1"/>
              <a:t>Zakrzewski</a:t>
            </a:r>
            <a:r>
              <a:rPr lang="en-US" dirty="0"/>
              <a:t> said. “I was tired and jetlagged and felt sick.” https://nypost.com/2023/04/19/ultra-marathon-runner-joasia-zakrzewski-disqualified-after-using-car-in-race/  accessed April 19. 2023</a:t>
            </a:r>
          </a:p>
        </p:txBody>
      </p:sp>
      <p:sp>
        <p:nvSpPr>
          <p:cNvPr id="4" name="Slide Number Placeholder 3"/>
          <p:cNvSpPr>
            <a:spLocks noGrp="1"/>
          </p:cNvSpPr>
          <p:nvPr>
            <p:ph type="sldNum" sz="quarter" idx="5"/>
          </p:nvPr>
        </p:nvSpPr>
        <p:spPr/>
        <p:txBody>
          <a:bodyPr/>
          <a:lstStyle/>
          <a:p>
            <a:fld id="{74A08947-8B8A-4DBF-B0DA-420DFB4D4C7D}" type="slidenum">
              <a:rPr lang="en-US" smtClean="0"/>
              <a:t>11</a:t>
            </a:fld>
            <a:endParaRPr lang="en-US"/>
          </a:p>
        </p:txBody>
      </p:sp>
    </p:spTree>
    <p:extLst>
      <p:ext uri="{BB962C8B-B14F-4D97-AF65-F5344CB8AC3E}">
        <p14:creationId xmlns:p14="http://schemas.microsoft.com/office/powerpoint/2010/main" val="4234385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08947-8B8A-4DBF-B0DA-420DFB4D4C7D}" type="slidenum">
              <a:rPr lang="en-US" smtClean="0"/>
              <a:t>12</a:t>
            </a:fld>
            <a:endParaRPr lang="en-US"/>
          </a:p>
        </p:txBody>
      </p:sp>
    </p:spTree>
    <p:extLst>
      <p:ext uri="{BB962C8B-B14F-4D97-AF65-F5344CB8AC3E}">
        <p14:creationId xmlns:p14="http://schemas.microsoft.com/office/powerpoint/2010/main" val="379901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A08947-8B8A-4DBF-B0DA-420DFB4D4C7D}" type="slidenum">
              <a:rPr lang="en-US" smtClean="0"/>
              <a:t>2</a:t>
            </a:fld>
            <a:endParaRPr lang="en-US"/>
          </a:p>
        </p:txBody>
      </p:sp>
    </p:spTree>
    <p:extLst>
      <p:ext uri="{BB962C8B-B14F-4D97-AF65-F5344CB8AC3E}">
        <p14:creationId xmlns:p14="http://schemas.microsoft.com/office/powerpoint/2010/main" val="324334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A08947-8B8A-4DBF-B0DA-420DFB4D4C7D}" type="slidenum">
              <a:rPr lang="en-US" smtClean="0"/>
              <a:t>3</a:t>
            </a:fld>
            <a:endParaRPr lang="en-US"/>
          </a:p>
        </p:txBody>
      </p:sp>
    </p:spTree>
    <p:extLst>
      <p:ext uri="{BB962C8B-B14F-4D97-AF65-F5344CB8AC3E}">
        <p14:creationId xmlns:p14="http://schemas.microsoft.com/office/powerpoint/2010/main" val="140572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A08947-8B8A-4DBF-B0DA-420DFB4D4C7D}" type="slidenum">
              <a:rPr lang="en-US" smtClean="0"/>
              <a:t>4</a:t>
            </a:fld>
            <a:endParaRPr lang="en-US"/>
          </a:p>
        </p:txBody>
      </p:sp>
    </p:spTree>
    <p:extLst>
      <p:ext uri="{BB962C8B-B14F-4D97-AF65-F5344CB8AC3E}">
        <p14:creationId xmlns:p14="http://schemas.microsoft.com/office/powerpoint/2010/main" val="167136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08947-8B8A-4DBF-B0DA-420DFB4D4C7D}" type="slidenum">
              <a:rPr lang="en-US" smtClean="0"/>
              <a:t>5</a:t>
            </a:fld>
            <a:endParaRPr lang="en-US"/>
          </a:p>
        </p:txBody>
      </p:sp>
    </p:spTree>
    <p:extLst>
      <p:ext uri="{BB962C8B-B14F-4D97-AF65-F5344CB8AC3E}">
        <p14:creationId xmlns:p14="http://schemas.microsoft.com/office/powerpoint/2010/main" val="166774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42170"/>
            <a:ext cx="5681980" cy="3872746"/>
          </a:xfrm>
        </p:spPr>
        <p:txBody>
          <a:bodyPr/>
          <a:lstStyle/>
          <a:p>
            <a:r>
              <a:rPr lang="en-US" dirty="0"/>
              <a:t>https://olympics.com/en/news/all-you-need-to-know-about-race-walking</a:t>
            </a:r>
          </a:p>
          <a:p>
            <a:endParaRPr lang="en-US" dirty="0"/>
          </a:p>
          <a:p>
            <a:r>
              <a:rPr lang="en-US" dirty="0"/>
              <a:t>In the 1870s, racewalking was the 2</a:t>
            </a:r>
            <a:r>
              <a:rPr lang="en-US" baseline="30000" dirty="0"/>
              <a:t>nd</a:t>
            </a:r>
            <a:r>
              <a:rPr lang="en-US" dirty="0"/>
              <a:t> biggest betting sport in the USA.</a:t>
            </a:r>
          </a:p>
          <a:p>
            <a:endParaRPr lang="en-US" dirty="0"/>
          </a:p>
          <a:p>
            <a:r>
              <a:rPr lang="en-US" dirty="0"/>
              <a:t>The longer form of "ultra marathon" walking featured in the popular press and in the decade after the American Civil War in the United States was a source of fascination. Edward Payson Weston, a reporter for the New York Herald won a $10,000 prize by walking 1,136 miles (1,828 km) from Portland, Maine, to Chicago in 30 days in 1867 </a:t>
            </a:r>
          </a:p>
          <a:p>
            <a:endParaRPr lang="en-US" dirty="0"/>
          </a:p>
          <a:p>
            <a:r>
              <a:rPr lang="en-US" dirty="0"/>
              <a:t>One of the most famous pedestrians of the day was Captain Robert Barclay </a:t>
            </a:r>
            <a:r>
              <a:rPr lang="en-US" dirty="0" err="1"/>
              <a:t>Allardice</a:t>
            </a:r>
            <a:r>
              <a:rPr lang="en-US" dirty="0"/>
              <a:t>, called "The Celebrated Pedestrian", of Stonehaven. His most impressive feat was to walk 1 mile (1.6 km) every hour for 1000 hours, which he achieved between 1 June and 12 July 1809. The feat captured the public's imagination and around 10,000 people came to watch over the course of the event.[6] During the 19th century, attempts to repeat the athletic challenge were made by many pedestrians, including George Wilson who attempted to walk 1,000 miles (1,600 km) in 480 hours in 1815 but was arrested after 3/4 of the distance for disturbing the peace</a:t>
            </a:r>
          </a:p>
          <a:p>
            <a:endParaRPr lang="en-US" dirty="0"/>
          </a:p>
          <a:p>
            <a:r>
              <a:rPr lang="en-US" dirty="0"/>
              <a:t> https://en.wikipedia.org/wiki/Pedestrianism  Accessed April19, 2023</a:t>
            </a:r>
          </a:p>
        </p:txBody>
      </p:sp>
      <p:sp>
        <p:nvSpPr>
          <p:cNvPr id="4" name="Slide Number Placeholder 3"/>
          <p:cNvSpPr>
            <a:spLocks noGrp="1"/>
          </p:cNvSpPr>
          <p:nvPr>
            <p:ph type="sldNum" sz="quarter" idx="5"/>
          </p:nvPr>
        </p:nvSpPr>
        <p:spPr/>
        <p:txBody>
          <a:bodyPr/>
          <a:lstStyle/>
          <a:p>
            <a:fld id="{74A08947-8B8A-4DBF-B0DA-420DFB4D4C7D}" type="slidenum">
              <a:rPr lang="en-US" smtClean="0"/>
              <a:t>6</a:t>
            </a:fld>
            <a:endParaRPr lang="en-US"/>
          </a:p>
        </p:txBody>
      </p:sp>
    </p:spTree>
    <p:extLst>
      <p:ext uri="{BB962C8B-B14F-4D97-AF65-F5344CB8AC3E}">
        <p14:creationId xmlns:p14="http://schemas.microsoft.com/office/powerpoint/2010/main" val="303324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not written to the world. It is written to believers. This is not some general text to everyone everywhere. It is designed to force people to see the truth and to make choices based on that truth.</a:t>
            </a:r>
          </a:p>
          <a:p>
            <a:endParaRPr lang="en-US" dirty="0"/>
          </a:p>
          <a:p>
            <a:r>
              <a:rPr lang="en-US" dirty="0"/>
              <a:t>A single candle flame is visible to the naked eye from up to 30 miles. With the curve of the earth it would be limited to 3.1 miles on a straight line. This was why blackout curtains during WWII were so important. An enemy pilot could see even the smallest amount of light.</a:t>
            </a:r>
          </a:p>
          <a:p>
            <a:endParaRPr lang="en-US" dirty="0"/>
          </a:p>
          <a:p>
            <a:r>
              <a:rPr lang="en-US" dirty="0"/>
              <a:t>Darkness is walking where not even a candle flame of truth is visible.</a:t>
            </a:r>
          </a:p>
        </p:txBody>
      </p:sp>
      <p:sp>
        <p:nvSpPr>
          <p:cNvPr id="4" name="Slide Number Placeholder 3"/>
          <p:cNvSpPr>
            <a:spLocks noGrp="1"/>
          </p:cNvSpPr>
          <p:nvPr>
            <p:ph type="sldNum" sz="quarter" idx="5"/>
          </p:nvPr>
        </p:nvSpPr>
        <p:spPr/>
        <p:txBody>
          <a:bodyPr/>
          <a:lstStyle/>
          <a:p>
            <a:fld id="{74A08947-8B8A-4DBF-B0DA-420DFB4D4C7D}" type="slidenum">
              <a:rPr lang="en-US" smtClean="0"/>
              <a:t>7</a:t>
            </a:fld>
            <a:endParaRPr lang="en-US"/>
          </a:p>
        </p:txBody>
      </p:sp>
    </p:spTree>
    <p:extLst>
      <p:ext uri="{BB962C8B-B14F-4D97-AF65-F5344CB8AC3E}">
        <p14:creationId xmlns:p14="http://schemas.microsoft.com/office/powerpoint/2010/main" val="59484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Gnostics saw the world and the physical as sinful. They denied personal sin. They rejected the teachings that Jesus died for our personal sins. He was a teaching phantom or spirit that was guiding them toward</a:t>
            </a:r>
          </a:p>
        </p:txBody>
      </p:sp>
      <p:sp>
        <p:nvSpPr>
          <p:cNvPr id="4" name="Slide Number Placeholder 3"/>
          <p:cNvSpPr>
            <a:spLocks noGrp="1"/>
          </p:cNvSpPr>
          <p:nvPr>
            <p:ph type="sldNum" sz="quarter" idx="5"/>
          </p:nvPr>
        </p:nvSpPr>
        <p:spPr/>
        <p:txBody>
          <a:bodyPr/>
          <a:lstStyle/>
          <a:p>
            <a:fld id="{74A08947-8B8A-4DBF-B0DA-420DFB4D4C7D}" type="slidenum">
              <a:rPr lang="en-US" smtClean="0"/>
              <a:t>8</a:t>
            </a:fld>
            <a:endParaRPr lang="en-US"/>
          </a:p>
        </p:txBody>
      </p:sp>
    </p:spTree>
    <p:extLst>
      <p:ext uri="{BB962C8B-B14F-4D97-AF65-F5344CB8AC3E}">
        <p14:creationId xmlns:p14="http://schemas.microsoft.com/office/powerpoint/2010/main" val="422899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20.24 However, I consider my life worth nothing to me, if only I may finish the race and complete the task the Lord Jesus has given me—the task of testifying to the gospel of God's grace.</a:t>
            </a:r>
          </a:p>
          <a:p>
            <a:endParaRPr lang="en-US" dirty="0"/>
          </a:p>
        </p:txBody>
      </p:sp>
      <p:sp>
        <p:nvSpPr>
          <p:cNvPr id="4" name="Slide Number Placeholder 3"/>
          <p:cNvSpPr>
            <a:spLocks noGrp="1"/>
          </p:cNvSpPr>
          <p:nvPr>
            <p:ph type="sldNum" sz="quarter" idx="5"/>
          </p:nvPr>
        </p:nvSpPr>
        <p:spPr/>
        <p:txBody>
          <a:bodyPr/>
          <a:lstStyle/>
          <a:p>
            <a:fld id="{74A08947-8B8A-4DBF-B0DA-420DFB4D4C7D}" type="slidenum">
              <a:rPr lang="en-US" smtClean="0"/>
              <a:t>9</a:t>
            </a:fld>
            <a:endParaRPr lang="en-US"/>
          </a:p>
        </p:txBody>
      </p:sp>
    </p:spTree>
    <p:extLst>
      <p:ext uri="{BB962C8B-B14F-4D97-AF65-F5344CB8AC3E}">
        <p14:creationId xmlns:p14="http://schemas.microsoft.com/office/powerpoint/2010/main" val="387327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A93F-8DE8-8567-ADA0-96C7E9595A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247EBB-2524-E7CD-91FB-DCD36DE69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A6EA79-D565-BF72-0B67-EBB9AEB3F1D3}"/>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5" name="Footer Placeholder 4">
            <a:extLst>
              <a:ext uri="{FF2B5EF4-FFF2-40B4-BE49-F238E27FC236}">
                <a16:creationId xmlns:a16="http://schemas.microsoft.com/office/drawing/2014/main" id="{45C23CB3-6BDA-FEA4-AD82-EB87F00E7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53BB4-CB35-732B-252E-E6D7710A1228}"/>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1866146534"/>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C46D-821D-4A47-B77B-A799272156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EC9B0E-BFA1-11DB-F270-AB79685E85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A2AC4-FE9D-D29E-1E08-0F63327E7610}"/>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5" name="Footer Placeholder 4">
            <a:extLst>
              <a:ext uri="{FF2B5EF4-FFF2-40B4-BE49-F238E27FC236}">
                <a16:creationId xmlns:a16="http://schemas.microsoft.com/office/drawing/2014/main" id="{78E5F908-2C3E-72C2-EBDF-3D6DA5301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43A78-9B42-9F40-52F7-55D8893F782C}"/>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3081663304"/>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196485-1D4D-3344-66BE-4CF3EA6474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B4B6E7-9B75-E954-FC3B-06642F445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85DE8-972D-2D71-D62B-0CDE83BA9F9C}"/>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5" name="Footer Placeholder 4">
            <a:extLst>
              <a:ext uri="{FF2B5EF4-FFF2-40B4-BE49-F238E27FC236}">
                <a16:creationId xmlns:a16="http://schemas.microsoft.com/office/drawing/2014/main" id="{D7112B9C-10C1-4CEB-3FDC-189E004E4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A610A-0CD2-0CFF-6A0C-558105D2A3BE}"/>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1620779744"/>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83DD-8BAB-F8BB-9361-66A11533FE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F5AEE-4C58-7601-2000-8C6A48F33F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8EC3E-EEC2-1DBE-CE1C-EE6B04C6F358}"/>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5" name="Footer Placeholder 4">
            <a:extLst>
              <a:ext uri="{FF2B5EF4-FFF2-40B4-BE49-F238E27FC236}">
                <a16:creationId xmlns:a16="http://schemas.microsoft.com/office/drawing/2014/main" id="{DE87666D-B7A2-1B89-76E8-BC27DBA15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55238-0C33-479E-8D6B-C030A3F813E9}"/>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3297126090"/>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E6CD-A931-C311-F59D-32BDA88EE5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936F50-8441-870F-BAB8-0A201C2DE0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AFFBFE-DD33-7F16-94C7-0542E921681F}"/>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5" name="Footer Placeholder 4">
            <a:extLst>
              <a:ext uri="{FF2B5EF4-FFF2-40B4-BE49-F238E27FC236}">
                <a16:creationId xmlns:a16="http://schemas.microsoft.com/office/drawing/2014/main" id="{B575FF3D-D97E-DF6C-A3F2-801843BC7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1AF86-F15B-ECEC-9970-43831592453D}"/>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2284003632"/>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7CD9-724F-7F67-E67E-3835F400D9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CE0EA-9982-257C-9702-899C35A205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D0499D-DE91-C265-1B94-5FE303D20F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D9F430-C63E-24CF-1CF2-54E87D7C4269}"/>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6" name="Footer Placeholder 5">
            <a:extLst>
              <a:ext uri="{FF2B5EF4-FFF2-40B4-BE49-F238E27FC236}">
                <a16:creationId xmlns:a16="http://schemas.microsoft.com/office/drawing/2014/main" id="{6A5E5EE6-D7EC-D704-60B2-67EE8A80B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05558-1910-F1B3-1C9C-33CCB6A9E5F3}"/>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1942556390"/>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61E3-317F-AC90-4924-0883E9AF1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609F7C-1446-7227-0FBD-DB82DD446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64D89-20B5-2C2F-1E84-DD96F07E1C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644FC9-233F-0575-E37D-EFFA017C2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F4C5B9-144F-0A27-E790-77F4ECB9F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7A8BF1-7149-F253-2B9D-AA841BF9E1CD}"/>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8" name="Footer Placeholder 7">
            <a:extLst>
              <a:ext uri="{FF2B5EF4-FFF2-40B4-BE49-F238E27FC236}">
                <a16:creationId xmlns:a16="http://schemas.microsoft.com/office/drawing/2014/main" id="{33D4D940-FCD0-2526-F671-9A008C9F6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37DF60-E67E-88B6-82DE-C95E8F7CF1B4}"/>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1180525903"/>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6B5F7-DC24-1FEE-3260-E2EF98859E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54172-1102-6B19-0185-EA9948790863}"/>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4" name="Footer Placeholder 3">
            <a:extLst>
              <a:ext uri="{FF2B5EF4-FFF2-40B4-BE49-F238E27FC236}">
                <a16:creationId xmlns:a16="http://schemas.microsoft.com/office/drawing/2014/main" id="{371B6EAB-C651-2548-D8A5-83D6588998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D54339-140B-E8B8-9B49-A9A4F83EBEDC}"/>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1378017534"/>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71E29-D34D-BCFF-4462-BA6D2B1D51D5}"/>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3" name="Footer Placeholder 2">
            <a:extLst>
              <a:ext uri="{FF2B5EF4-FFF2-40B4-BE49-F238E27FC236}">
                <a16:creationId xmlns:a16="http://schemas.microsoft.com/office/drawing/2014/main" id="{37A3D3AB-1699-3696-5B71-45589A732A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FA98B1-8543-BF4A-05E7-82A5E6F80025}"/>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1429408820"/>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B37E-877D-B047-940F-EDC0BA077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00F27-CAD2-6754-613E-3F0B95B86C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5E916A-44E0-B8AC-6CAC-7B9F36046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97DCD-0EBE-E84A-7A5B-85D93023F794}"/>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6" name="Footer Placeholder 5">
            <a:extLst>
              <a:ext uri="{FF2B5EF4-FFF2-40B4-BE49-F238E27FC236}">
                <a16:creationId xmlns:a16="http://schemas.microsoft.com/office/drawing/2014/main" id="{B7AEAB3B-9664-027D-BBC7-F0332F8DE3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03D8F-3268-2F72-215B-3E32E5CF25F7}"/>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1282788204"/>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6B30-BB7E-B4E8-6320-5722EC7DF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E41CA4-56CE-418B-0517-1D4C0AFEB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F5824-F164-E480-C385-55813DB8C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A70C9-3EE9-99BB-48B0-AE9E5D75FC55}"/>
              </a:ext>
            </a:extLst>
          </p:cNvPr>
          <p:cNvSpPr>
            <a:spLocks noGrp="1"/>
          </p:cNvSpPr>
          <p:nvPr>
            <p:ph type="dt" sz="half" idx="10"/>
          </p:nvPr>
        </p:nvSpPr>
        <p:spPr/>
        <p:txBody>
          <a:bodyPr/>
          <a:lstStyle/>
          <a:p>
            <a:fld id="{520C69E9-8FEC-4746-BC73-3C432EF972AD}" type="datetimeFigureOut">
              <a:rPr lang="en-US" smtClean="0"/>
              <a:t>4/21/2023</a:t>
            </a:fld>
            <a:endParaRPr lang="en-US"/>
          </a:p>
        </p:txBody>
      </p:sp>
      <p:sp>
        <p:nvSpPr>
          <p:cNvPr id="6" name="Footer Placeholder 5">
            <a:extLst>
              <a:ext uri="{FF2B5EF4-FFF2-40B4-BE49-F238E27FC236}">
                <a16:creationId xmlns:a16="http://schemas.microsoft.com/office/drawing/2014/main" id="{4D8AF882-EE2C-401F-CAEF-D6E761D0E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ED2B5-B40A-CE4C-2369-F7D08D16BE6C}"/>
              </a:ext>
            </a:extLst>
          </p:cNvPr>
          <p:cNvSpPr>
            <a:spLocks noGrp="1"/>
          </p:cNvSpPr>
          <p:nvPr>
            <p:ph type="sldNum" sz="quarter" idx="12"/>
          </p:nvPr>
        </p:nvSpPr>
        <p:spPr/>
        <p:txBody>
          <a:bodyPr/>
          <a:lstStyle/>
          <a:p>
            <a:fld id="{D868900C-AE9F-42BD-9320-41D562FD52DE}" type="slidenum">
              <a:rPr lang="en-US" smtClean="0"/>
              <a:t>‹#›</a:t>
            </a:fld>
            <a:endParaRPr lang="en-US"/>
          </a:p>
        </p:txBody>
      </p:sp>
    </p:spTree>
    <p:extLst>
      <p:ext uri="{BB962C8B-B14F-4D97-AF65-F5344CB8AC3E}">
        <p14:creationId xmlns:p14="http://schemas.microsoft.com/office/powerpoint/2010/main" val="2877937907"/>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4469D-72ED-02A2-7A4A-9C28F2C02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A73C2-4259-F330-D331-53FCDE548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D2F3-C38C-FEE7-D34D-343A2A3FA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C69E9-8FEC-4746-BC73-3C432EF972AD}" type="datetimeFigureOut">
              <a:rPr lang="en-US" smtClean="0"/>
              <a:t>4/21/2023</a:t>
            </a:fld>
            <a:endParaRPr lang="en-US"/>
          </a:p>
        </p:txBody>
      </p:sp>
      <p:sp>
        <p:nvSpPr>
          <p:cNvPr id="5" name="Footer Placeholder 4">
            <a:extLst>
              <a:ext uri="{FF2B5EF4-FFF2-40B4-BE49-F238E27FC236}">
                <a16:creationId xmlns:a16="http://schemas.microsoft.com/office/drawing/2014/main" id="{0610AA48-672B-8FE3-78B7-AD10094DB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7195A-ABFE-A8BF-70F7-EB478FB9B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8900C-AE9F-42BD-9320-41D562FD52DE}" type="slidenum">
              <a:rPr lang="en-US" smtClean="0"/>
              <a:t>‹#›</a:t>
            </a:fld>
            <a:endParaRPr lang="en-US"/>
          </a:p>
        </p:txBody>
      </p:sp>
    </p:spTree>
    <p:extLst>
      <p:ext uri="{BB962C8B-B14F-4D97-AF65-F5344CB8AC3E}">
        <p14:creationId xmlns:p14="http://schemas.microsoft.com/office/powerpoint/2010/main" val="364240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037C4E-37CB-A06D-14FE-384B5B2FF076}"/>
              </a:ext>
            </a:extLst>
          </p:cNvPr>
          <p:cNvPicPr>
            <a:picLocks noChangeAspect="1"/>
          </p:cNvPicPr>
          <p:nvPr/>
        </p:nvPicPr>
        <p:blipFill rotWithShape="1">
          <a:blip r:embed="rId3"/>
          <a:srcRect b="15934"/>
          <a:stretch/>
        </p:blipFill>
        <p:spPr>
          <a:xfrm>
            <a:off x="-1" y="0"/>
            <a:ext cx="12230851" cy="6858000"/>
          </a:xfrm>
          <a:prstGeom prst="rect">
            <a:avLst/>
          </a:prstGeom>
        </p:spPr>
      </p:pic>
      <p:sp>
        <p:nvSpPr>
          <p:cNvPr id="2" name="Title 1">
            <a:extLst>
              <a:ext uri="{FF2B5EF4-FFF2-40B4-BE49-F238E27FC236}">
                <a16:creationId xmlns:a16="http://schemas.microsoft.com/office/drawing/2014/main" id="{7EE446CB-AB1B-D9D4-A83C-4815D531E585}"/>
              </a:ext>
            </a:extLst>
          </p:cNvPr>
          <p:cNvSpPr>
            <a:spLocks noGrp="1"/>
          </p:cNvSpPr>
          <p:nvPr>
            <p:ph type="ctrTitle"/>
          </p:nvPr>
        </p:nvSpPr>
        <p:spPr>
          <a:xfrm>
            <a:off x="3674225" y="607218"/>
            <a:ext cx="8517775" cy="4460081"/>
          </a:xfrm>
        </p:spPr>
        <p:txBody>
          <a:bodyPr>
            <a:noAutofit/>
          </a:bodyPr>
          <a:lstStyle/>
          <a:p>
            <a:br>
              <a:rPr lang="en-US" sz="8800" dirty="0">
                <a:solidFill>
                  <a:schemeClr val="bg1"/>
                </a:solidFill>
                <a:effectLst>
                  <a:innerShdw blurRad="63500" dist="76200" dir="1200000">
                    <a:schemeClr val="tx1"/>
                  </a:innerShdw>
                </a:effectLst>
                <a:latin typeface="Amasis MT Pro Black" panose="02040A04050005020304" pitchFamily="18" charset="0"/>
              </a:rPr>
            </a:br>
            <a:br>
              <a:rPr lang="en-US" sz="8800" dirty="0">
                <a:solidFill>
                  <a:schemeClr val="bg1"/>
                </a:solidFill>
                <a:effectLst>
                  <a:innerShdw blurRad="63500" dist="76200" dir="1200000">
                    <a:schemeClr val="tx1"/>
                  </a:innerShdw>
                </a:effectLst>
                <a:latin typeface="Amasis MT Pro Black" panose="02040A04050005020304" pitchFamily="18" charset="0"/>
              </a:rPr>
            </a:br>
            <a:br>
              <a:rPr lang="en-US" sz="8800" dirty="0">
                <a:solidFill>
                  <a:schemeClr val="bg1"/>
                </a:solidFill>
                <a:effectLst>
                  <a:innerShdw blurRad="63500" dist="76200" dir="1200000">
                    <a:schemeClr val="tx1"/>
                  </a:innerShdw>
                </a:effectLst>
                <a:latin typeface="Amasis MT Pro Black" panose="02040A04050005020304" pitchFamily="18" charset="0"/>
              </a:rPr>
            </a:br>
            <a:r>
              <a:rPr lang="en-US" sz="8800" dirty="0">
                <a:solidFill>
                  <a:schemeClr val="bg1"/>
                </a:solidFill>
                <a:effectLst>
                  <a:innerShdw blurRad="63500" dist="76200" dir="1200000">
                    <a:schemeClr val="tx1"/>
                  </a:innerShdw>
                </a:effectLst>
                <a:latin typeface="Amasis MT Pro Black" panose="02040A04050005020304" pitchFamily="18" charset="0"/>
              </a:rPr>
              <a:t>Christian</a:t>
            </a:r>
            <a:br>
              <a:rPr lang="en-US" sz="8800" dirty="0">
                <a:solidFill>
                  <a:schemeClr val="bg1"/>
                </a:solidFill>
                <a:effectLst>
                  <a:innerShdw blurRad="63500" dist="76200" dir="1200000">
                    <a:schemeClr val="tx1"/>
                  </a:innerShdw>
                </a:effectLst>
                <a:latin typeface="Amasis MT Pro Black" panose="02040A04050005020304" pitchFamily="18" charset="0"/>
              </a:rPr>
            </a:br>
            <a:r>
              <a:rPr lang="en-US" sz="8000" cap="small" dirty="0">
                <a:solidFill>
                  <a:schemeClr val="bg1"/>
                </a:solidFill>
                <a:effectLst>
                  <a:innerShdw blurRad="63500" dist="76200" dir="1200000">
                    <a:schemeClr val="tx1"/>
                  </a:innerShdw>
                </a:effectLst>
                <a:latin typeface="Amasis MT Pro Black" panose="02040A04050005020304" pitchFamily="18" charset="0"/>
              </a:rPr>
              <a:t>P</a:t>
            </a:r>
            <a:r>
              <a:rPr lang="en-US" sz="8000" dirty="0">
                <a:solidFill>
                  <a:schemeClr val="bg1"/>
                </a:solidFill>
                <a:effectLst>
                  <a:innerShdw blurRad="63500" dist="76200" dir="1200000">
                    <a:schemeClr val="tx1"/>
                  </a:innerShdw>
                </a:effectLst>
                <a:latin typeface="Amasis MT Pro Black" panose="02040A04050005020304" pitchFamily="18" charset="0"/>
              </a:rPr>
              <a:t>edestrianism</a:t>
            </a:r>
            <a:br>
              <a:rPr lang="en-US" sz="8000" dirty="0">
                <a:solidFill>
                  <a:schemeClr val="bg1"/>
                </a:solidFill>
                <a:effectLst>
                  <a:innerShdw blurRad="63500" dist="76200" dir="1200000">
                    <a:schemeClr val="tx1"/>
                  </a:innerShdw>
                </a:effectLst>
                <a:latin typeface="Amasis MT Pro Black" panose="02040A04050005020304" pitchFamily="18" charset="0"/>
              </a:rPr>
            </a:br>
            <a:r>
              <a:rPr lang="en-US" sz="3600" i="1" dirty="0">
                <a:solidFill>
                  <a:srgbClr val="FFFF00"/>
                </a:solidFill>
                <a:effectLst>
                  <a:innerShdw blurRad="63500" dist="76200" dir="1200000">
                    <a:schemeClr val="tx1"/>
                  </a:innerShdw>
                </a:effectLst>
                <a:latin typeface="Amasis MT Pro Black" panose="02040A04050005020304" pitchFamily="18" charset="0"/>
              </a:rPr>
              <a:t>What it takes to Walk The Walk</a:t>
            </a:r>
            <a:br>
              <a:rPr lang="en-US" sz="4400" dirty="0">
                <a:solidFill>
                  <a:schemeClr val="bg1"/>
                </a:solidFill>
                <a:effectLst>
                  <a:innerShdw blurRad="63500" dist="76200" dir="1200000">
                    <a:schemeClr val="tx1"/>
                  </a:innerShdw>
                </a:effectLst>
                <a:latin typeface="Amasis MT Pro Black" panose="02040A04050005020304" pitchFamily="18" charset="0"/>
              </a:rPr>
            </a:br>
            <a:r>
              <a:rPr lang="en-US" sz="4400" dirty="0">
                <a:solidFill>
                  <a:schemeClr val="bg1"/>
                </a:solidFill>
                <a:effectLst>
                  <a:innerShdw blurRad="63500" dist="76200" dir="1200000">
                    <a:schemeClr val="tx1"/>
                  </a:innerShdw>
                </a:effectLst>
                <a:latin typeface="Amasis MT Pro Black" panose="02040A04050005020304" pitchFamily="18" charset="0"/>
              </a:rPr>
              <a:t>1</a:t>
            </a:r>
            <a:r>
              <a:rPr lang="en-US" sz="4400" baseline="30000" dirty="0">
                <a:solidFill>
                  <a:schemeClr val="bg1"/>
                </a:solidFill>
                <a:effectLst>
                  <a:innerShdw blurRad="63500" dist="76200" dir="1200000">
                    <a:schemeClr val="tx1"/>
                  </a:innerShdw>
                </a:effectLst>
                <a:latin typeface="Amasis MT Pro Black" panose="02040A04050005020304" pitchFamily="18" charset="0"/>
              </a:rPr>
              <a:t>st</a:t>
            </a:r>
            <a:r>
              <a:rPr lang="en-US" sz="4400" dirty="0">
                <a:solidFill>
                  <a:schemeClr val="bg1"/>
                </a:solidFill>
                <a:effectLst>
                  <a:innerShdw blurRad="63500" dist="76200" dir="1200000">
                    <a:schemeClr val="tx1"/>
                  </a:innerShdw>
                </a:effectLst>
                <a:latin typeface="Amasis MT Pro Black" panose="02040A04050005020304" pitchFamily="18" charset="0"/>
              </a:rPr>
              <a:t> John 1.5-2.6</a:t>
            </a:r>
            <a:br>
              <a:rPr lang="en-US" sz="4400" dirty="0">
                <a:solidFill>
                  <a:schemeClr val="bg1"/>
                </a:solidFill>
                <a:effectLst>
                  <a:innerShdw blurRad="63500" dist="76200" dir="1200000">
                    <a:schemeClr val="tx1"/>
                  </a:innerShdw>
                </a:effectLst>
                <a:latin typeface="Amasis MT Pro Black" panose="02040A04050005020304" pitchFamily="18" charset="0"/>
              </a:rPr>
            </a:br>
            <a:r>
              <a:rPr lang="en-US" sz="2400" dirty="0">
                <a:solidFill>
                  <a:schemeClr val="bg1"/>
                </a:solidFill>
                <a:effectLst>
                  <a:innerShdw blurRad="63500" dist="76200" dir="1200000">
                    <a:schemeClr val="tx1"/>
                  </a:innerShdw>
                </a:effectLst>
                <a:latin typeface="Amasis MT Pro Black" panose="02040A04050005020304" pitchFamily="18" charset="0"/>
              </a:rPr>
              <a:t>Message 2 0f 8</a:t>
            </a:r>
            <a:endParaRPr lang="en-US" sz="4400" dirty="0">
              <a:solidFill>
                <a:schemeClr val="bg1"/>
              </a:solidFill>
              <a:effectLst>
                <a:innerShdw blurRad="63500" dist="76200" dir="1200000">
                  <a:schemeClr val="tx1"/>
                </a:innerShdw>
              </a:effectLst>
              <a:latin typeface="Amasis MT Pro Black" panose="02040A04050005020304" pitchFamily="18" charset="0"/>
            </a:endParaRPr>
          </a:p>
        </p:txBody>
      </p:sp>
      <p:sp>
        <p:nvSpPr>
          <p:cNvPr id="3" name="Subtitle 2">
            <a:extLst>
              <a:ext uri="{FF2B5EF4-FFF2-40B4-BE49-F238E27FC236}">
                <a16:creationId xmlns:a16="http://schemas.microsoft.com/office/drawing/2014/main" id="{67244A85-B197-B881-69BD-F68F84F9F7D4}"/>
              </a:ext>
            </a:extLst>
          </p:cNvPr>
          <p:cNvSpPr>
            <a:spLocks noGrp="1"/>
          </p:cNvSpPr>
          <p:nvPr>
            <p:ph type="subTitle" idx="1"/>
          </p:nvPr>
        </p:nvSpPr>
        <p:spPr>
          <a:xfrm>
            <a:off x="0" y="6365630"/>
            <a:ext cx="3352800" cy="369277"/>
          </a:xfrm>
        </p:spPr>
        <p:txBody>
          <a:bodyPr>
            <a:normAutofit fontScale="92500" lnSpcReduction="10000"/>
          </a:bodyPr>
          <a:lstStyle/>
          <a:p>
            <a:r>
              <a:rPr lang="en-US" dirty="0"/>
              <a:t>© 2023 Bob Highlands III</a:t>
            </a:r>
          </a:p>
        </p:txBody>
      </p:sp>
    </p:spTree>
    <p:extLst>
      <p:ext uri="{BB962C8B-B14F-4D97-AF65-F5344CB8AC3E}">
        <p14:creationId xmlns:p14="http://schemas.microsoft.com/office/powerpoint/2010/main" val="677803521"/>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7D034-9823-22DC-11E9-5F939649F4CE}"/>
              </a:ext>
            </a:extLst>
          </p:cNvPr>
          <p:cNvSpPr>
            <a:spLocks noGrp="1"/>
          </p:cNvSpPr>
          <p:nvPr>
            <p:ph type="title"/>
          </p:nvPr>
        </p:nvSpPr>
        <p:spPr>
          <a:xfrm>
            <a:off x="7347285" y="992164"/>
            <a:ext cx="4696381" cy="1454051"/>
          </a:xfrm>
        </p:spPr>
        <p:txBody>
          <a:bodyPr>
            <a:normAutofit/>
          </a:bodyPr>
          <a:lstStyle/>
          <a:p>
            <a:r>
              <a:rPr lang="en-US" sz="3600" dirty="0">
                <a:solidFill>
                  <a:schemeClr val="tx2"/>
                </a:solidFill>
                <a:latin typeface="Arial Black" panose="020B0A04020102020204" pitchFamily="34" charset="0"/>
              </a:rPr>
              <a:t>Choose to ask for </a:t>
            </a:r>
          </a:p>
        </p:txBody>
      </p:sp>
      <p:sp>
        <p:nvSpPr>
          <p:cNvPr id="3" name="Content Placeholder 2">
            <a:extLst>
              <a:ext uri="{FF2B5EF4-FFF2-40B4-BE49-F238E27FC236}">
                <a16:creationId xmlns:a16="http://schemas.microsoft.com/office/drawing/2014/main" id="{E7526C5F-35D8-BBBF-7136-14D040308D6F}"/>
              </a:ext>
            </a:extLst>
          </p:cNvPr>
          <p:cNvSpPr>
            <a:spLocks noGrp="1"/>
          </p:cNvSpPr>
          <p:nvPr>
            <p:ph idx="1"/>
          </p:nvPr>
        </p:nvSpPr>
        <p:spPr>
          <a:xfrm>
            <a:off x="-1" y="176464"/>
            <a:ext cx="6304547" cy="6681536"/>
          </a:xfrm>
        </p:spPr>
        <p:txBody>
          <a:bodyPr anchor="t">
            <a:normAutofit fontScale="92500"/>
          </a:bodyPr>
          <a:lstStyle/>
          <a:p>
            <a:r>
              <a:rPr lang="en-US" sz="2600" dirty="0">
                <a:solidFill>
                  <a:schemeClr val="tx2"/>
                </a:solidFill>
              </a:rPr>
              <a:t>Ask the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ADVOCATE</a:t>
            </a:r>
            <a:r>
              <a:rPr lang="en-US" sz="2600" dirty="0">
                <a:solidFill>
                  <a:schemeClr val="tx2"/>
                </a:solidFill>
              </a:rPr>
              <a:t>, </a:t>
            </a:r>
            <a:r>
              <a:rPr lang="en-US" sz="2600" i="1" u="sng" dirty="0">
                <a:solidFill>
                  <a:schemeClr val="tx2"/>
                </a:solidFill>
              </a:rPr>
              <a:t>Greek </a:t>
            </a:r>
            <a:r>
              <a:rPr lang="en-US" sz="2600" b="1" i="1" u="sng" dirty="0">
                <a:solidFill>
                  <a:schemeClr val="tx2"/>
                </a:solidFill>
              </a:rPr>
              <a:t>paraklētos</a:t>
            </a:r>
            <a:r>
              <a:rPr lang="en-US" sz="2600" dirty="0">
                <a:solidFill>
                  <a:schemeClr val="tx2"/>
                </a:solidFill>
              </a:rPr>
              <a:t> or the one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CALLED ALONGSIDE</a:t>
            </a:r>
            <a:r>
              <a:rPr lang="en-US" sz="2600" dirty="0">
                <a:solidFill>
                  <a:schemeClr val="tx2"/>
                </a:solidFill>
              </a:rPr>
              <a:t>.</a:t>
            </a:r>
          </a:p>
          <a:p>
            <a:r>
              <a:rPr lang="en-US" sz="2600" dirty="0">
                <a:solidFill>
                  <a:schemeClr val="tx2"/>
                </a:solidFill>
              </a:rPr>
              <a:t>Literally to be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CLOSE-BESIDE</a:t>
            </a:r>
            <a:r>
              <a:rPr lang="en-US" sz="2600" dirty="0">
                <a:solidFill>
                  <a:schemeClr val="tx2"/>
                </a:solidFill>
              </a:rPr>
              <a:t> or a representative or legal advocate who decides for your cause. </a:t>
            </a:r>
          </a:p>
          <a:p>
            <a:r>
              <a:rPr lang="en-US" sz="2600" dirty="0">
                <a:solidFill>
                  <a:schemeClr val="tx2"/>
                </a:solidFill>
              </a:rPr>
              <a:t>Jn. 14.6 The Holy Spirit is Another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HELPER</a:t>
            </a:r>
            <a:r>
              <a:rPr lang="en-US" sz="2600" dirty="0">
                <a:solidFill>
                  <a:schemeClr val="tx2"/>
                </a:solidFill>
              </a:rPr>
              <a:t> that is with you forever.</a:t>
            </a:r>
          </a:p>
          <a:p>
            <a:r>
              <a:rPr lang="en-US" sz="2600" dirty="0">
                <a:solidFill>
                  <a:schemeClr val="tx2"/>
                </a:solidFill>
              </a:rPr>
              <a:t>Jn 14.26 H.S.  will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TEACH</a:t>
            </a:r>
            <a:r>
              <a:rPr lang="en-US" sz="2600" dirty="0">
                <a:solidFill>
                  <a:schemeClr val="tx2"/>
                </a:solidFill>
              </a:rPr>
              <a:t> you all things and help you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REMEMBER</a:t>
            </a:r>
            <a:r>
              <a:rPr lang="en-US" sz="2600" dirty="0">
                <a:solidFill>
                  <a:schemeClr val="tx2"/>
                </a:solidFill>
              </a:rPr>
              <a:t> the truth.</a:t>
            </a:r>
          </a:p>
          <a:p>
            <a:r>
              <a:rPr lang="en-US" sz="2600" dirty="0">
                <a:solidFill>
                  <a:schemeClr val="tx2"/>
                </a:solidFill>
              </a:rPr>
              <a:t>Jn. 15.26 H. S. will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TESTIFY</a:t>
            </a:r>
            <a:r>
              <a:rPr lang="en-US" sz="2600" dirty="0">
                <a:solidFill>
                  <a:schemeClr val="tx2"/>
                </a:solidFill>
              </a:rPr>
              <a:t> about Jesus.</a:t>
            </a:r>
          </a:p>
          <a:p>
            <a:r>
              <a:rPr lang="en-US" sz="2600" dirty="0">
                <a:solidFill>
                  <a:schemeClr val="tx2"/>
                </a:solidFill>
              </a:rPr>
              <a:t>Jn. 16.7 He is here in Jesus’ place,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CONVICTING</a:t>
            </a:r>
            <a:r>
              <a:rPr lang="en-US" sz="2600" dirty="0">
                <a:solidFill>
                  <a:schemeClr val="tx2"/>
                </a:solidFill>
              </a:rPr>
              <a:t> concerning sin, righteousness, and judgment.</a:t>
            </a:r>
          </a:p>
          <a:p>
            <a:r>
              <a:rPr lang="en-US" sz="2600" dirty="0">
                <a:solidFill>
                  <a:schemeClr val="tx2"/>
                </a:solidFill>
              </a:rPr>
              <a:t>1 Jn. 2.1 </a:t>
            </a:r>
            <a:r>
              <a:rPr lang="en-US" sz="2600" b="1" u="sng" dirty="0">
                <a:solidFill>
                  <a:schemeClr val="tx2"/>
                </a:solidFill>
              </a:rPr>
              <a:t>Jesus is our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ADVOCATE</a:t>
            </a:r>
            <a:r>
              <a:rPr lang="en-US" sz="2600" dirty="0">
                <a:solidFill>
                  <a:schemeClr val="tx2"/>
                </a:solidFill>
              </a:rPr>
              <a:t> </a:t>
            </a:r>
            <a:r>
              <a:rPr lang="en-US" sz="2600" b="1" u="sng" dirty="0">
                <a:solidFill>
                  <a:schemeClr val="tx2"/>
                </a:solidFill>
              </a:rPr>
              <a:t>in Heaven </a:t>
            </a:r>
            <a:r>
              <a:rPr lang="en-US" sz="2600" dirty="0">
                <a:solidFill>
                  <a:schemeClr val="tx2"/>
                </a:solidFill>
              </a:rPr>
              <a:t>to plead our forgiveness before the Father.</a:t>
            </a:r>
          </a:p>
          <a:p>
            <a:r>
              <a:rPr lang="en-US" sz="2600" dirty="0">
                <a:solidFill>
                  <a:schemeClr val="tx2"/>
                </a:solidFill>
              </a:rPr>
              <a:t>He is the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PROPITIATION</a:t>
            </a:r>
            <a:r>
              <a:rPr lang="en-US" sz="2600" dirty="0">
                <a:solidFill>
                  <a:schemeClr val="tx2"/>
                </a:solidFill>
              </a:rPr>
              <a:t>* for our </a:t>
            </a:r>
            <a:r>
              <a:rPr lang="en-US" sz="26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SINS</a:t>
            </a:r>
            <a:r>
              <a:rPr lang="en-US" sz="2600" dirty="0">
                <a:solidFill>
                  <a:schemeClr val="tx2"/>
                </a:solidFill>
              </a:rPr>
              <a:t>. This atoning sacrifice is JESUS. </a:t>
            </a: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AC16D790-461D-9BA1-204D-A291E334041E}"/>
              </a:ext>
            </a:extLst>
          </p:cNvPr>
          <p:cNvPicPr>
            <a:picLocks noChangeAspect="1"/>
          </p:cNvPicPr>
          <p:nvPr/>
        </p:nvPicPr>
        <p:blipFill rotWithShape="1">
          <a:blip r:embed="rId3"/>
          <a:srcRect l="16710" r="15934"/>
          <a:stretch/>
        </p:blipFill>
        <p:spPr>
          <a:xfrm>
            <a:off x="8569353" y="1895749"/>
            <a:ext cx="2009000" cy="4071916"/>
          </a:xfrm>
          <a:prstGeom prst="rect">
            <a:avLst/>
          </a:prstGeom>
        </p:spPr>
      </p:pic>
    </p:spTree>
    <p:extLst>
      <p:ext uri="{BB962C8B-B14F-4D97-AF65-F5344CB8AC3E}">
        <p14:creationId xmlns:p14="http://schemas.microsoft.com/office/powerpoint/2010/main" val="1748461259"/>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5000"/>
                            </p:stCondLst>
                            <p:childTnLst>
                              <p:par>
                                <p:cTn id="12" presetID="37"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anim calcmode="lin" valueType="num">
                                      <p:cBhvr>
                                        <p:cTn id="1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5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500" accel="100000" fill="hold">
                                          <p:stCondLst>
                                            <p:cond delay="45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anim calcmode="lin" valueType="num">
                                      <p:cBhvr>
                                        <p:cTn id="2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45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500" accel="100000" fill="hold">
                                          <p:stCondLst>
                                            <p:cond delay="45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6" fill="hold">
                            <p:stCondLst>
                              <p:cond delay="5000"/>
                            </p:stCondLst>
                            <p:childTnLst>
                              <p:par>
                                <p:cTn id="27" presetID="37"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0"/>
                                        <p:tgtEl>
                                          <p:spTgt spid="3">
                                            <p:txEl>
                                              <p:pRg st="3" end="3"/>
                                            </p:txEl>
                                          </p:spTgt>
                                        </p:tgtEl>
                                      </p:cBhvr>
                                    </p:animEffect>
                                    <p:anim calcmode="lin" valueType="num">
                                      <p:cBhvr>
                                        <p:cTn id="30"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45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500" accel="100000" fill="hold">
                                          <p:stCondLst>
                                            <p:cond delay="45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3" fill="hold">
                            <p:stCondLst>
                              <p:cond delay="10000"/>
                            </p:stCondLst>
                            <p:childTnLst>
                              <p:par>
                                <p:cTn id="34" presetID="37" presetClass="entr" presetSubtype="0"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0"/>
                                        <p:tgtEl>
                                          <p:spTgt spid="3">
                                            <p:txEl>
                                              <p:pRg st="4" end="4"/>
                                            </p:txEl>
                                          </p:spTgt>
                                        </p:tgtEl>
                                      </p:cBhvr>
                                    </p:animEffect>
                                    <p:anim calcmode="lin" valueType="num">
                                      <p:cBhvr>
                                        <p:cTn id="3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45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9" dur="500" accel="100000" fill="hold">
                                          <p:stCondLst>
                                            <p:cond delay="45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0" fill="hold">
                            <p:stCondLst>
                              <p:cond delay="15000"/>
                            </p:stCondLst>
                            <p:childTnLst>
                              <p:par>
                                <p:cTn id="41" presetID="37"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0"/>
                                        <p:tgtEl>
                                          <p:spTgt spid="3">
                                            <p:txEl>
                                              <p:pRg st="5" end="5"/>
                                            </p:txEl>
                                          </p:spTgt>
                                        </p:tgtEl>
                                      </p:cBhvr>
                                    </p:animEffect>
                                    <p:anim calcmode="lin" valueType="num">
                                      <p:cBhvr>
                                        <p:cTn id="44"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45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6" dur="500" accel="100000" fill="hold">
                                          <p:stCondLst>
                                            <p:cond delay="45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47" fill="hold">
                            <p:stCondLst>
                              <p:cond delay="20000"/>
                            </p:stCondLst>
                            <p:childTnLst>
                              <p:par>
                                <p:cTn id="48" presetID="37" presetClass="entr" presetSubtype="0" fill="hold"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0"/>
                                        <p:tgtEl>
                                          <p:spTgt spid="3">
                                            <p:txEl>
                                              <p:pRg st="6" end="6"/>
                                            </p:txEl>
                                          </p:spTgt>
                                        </p:tgtEl>
                                      </p:cBhvr>
                                    </p:animEffect>
                                    <p:anim calcmode="lin" valueType="num">
                                      <p:cBhvr>
                                        <p:cTn id="51"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45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3" dur="500" accel="100000" fill="hold">
                                          <p:stCondLst>
                                            <p:cond delay="45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54" fill="hold">
                            <p:stCondLst>
                              <p:cond delay="25000"/>
                            </p:stCondLst>
                            <p:childTnLst>
                              <p:par>
                                <p:cTn id="55" presetID="37" presetClass="entr" presetSubtype="0" fill="hold"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0"/>
                                        <p:tgtEl>
                                          <p:spTgt spid="3">
                                            <p:txEl>
                                              <p:pRg st="7" end="7"/>
                                            </p:txEl>
                                          </p:spTgt>
                                        </p:tgtEl>
                                      </p:cBhvr>
                                    </p:animEffect>
                                    <p:anim calcmode="lin" valueType="num">
                                      <p:cBhvr>
                                        <p:cTn id="58"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45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0" dur="500" accel="100000" fill="hold">
                                          <p:stCondLst>
                                            <p:cond delay="45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B86B02-876F-3C76-D60E-AC960CCB0302}"/>
              </a:ext>
            </a:extLst>
          </p:cNvPr>
          <p:cNvSpPr>
            <a:spLocks noGrp="1"/>
          </p:cNvSpPr>
          <p:nvPr>
            <p:ph idx="1"/>
          </p:nvPr>
        </p:nvSpPr>
        <p:spPr>
          <a:xfrm>
            <a:off x="4251158" y="224590"/>
            <a:ext cx="7564324" cy="6301716"/>
          </a:xfrm>
        </p:spPr>
        <p:txBody>
          <a:bodyPr anchor="ctr">
            <a:normAutofit lnSpcReduction="10000"/>
          </a:bodyPr>
          <a:lstStyle/>
          <a:p>
            <a:r>
              <a:rPr lang="en-US" dirty="0"/>
              <a:t>We are to </a:t>
            </a:r>
            <a:r>
              <a:rPr lang="en-US" b="1" u="sng" dirty="0"/>
              <a:t>keep Jesus’ </a:t>
            </a:r>
            <a:r>
              <a:rPr lang="en-US" b="1" u="sng" dirty="0">
                <a:solidFill>
                  <a:srgbClr val="C00000"/>
                </a:solidFill>
                <a:latin typeface="Aharoni" panose="02010803020104030203" pitchFamily="2" charset="-79"/>
                <a:cs typeface="Aharoni" panose="02010803020104030203" pitchFamily="2" charset="-79"/>
              </a:rPr>
              <a:t>COMMANDMENTS</a:t>
            </a:r>
            <a:r>
              <a:rPr lang="en-US" dirty="0"/>
              <a:t>: Follow the RULES</a:t>
            </a:r>
          </a:p>
          <a:p>
            <a:r>
              <a:rPr lang="en-US" dirty="0"/>
              <a:t>A Pedestrianism or racewalker has rules or commandments to follow. Heel-to-toe… Don’t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CHEAT</a:t>
            </a:r>
            <a:r>
              <a:rPr lang="en-US" dirty="0"/>
              <a:t> is also an important rule.*</a:t>
            </a:r>
          </a:p>
          <a:p>
            <a:r>
              <a:rPr lang="en-US" dirty="0"/>
              <a:t>The New Testament Commandments^ of Jesus, Are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LIFE PRINCIPLES </a:t>
            </a:r>
            <a:r>
              <a:rPr lang="en-US" dirty="0"/>
              <a:t>that we are to follow. They are physical as well as spiritual. </a:t>
            </a:r>
          </a:p>
          <a:p>
            <a:r>
              <a:rPr lang="en-US" dirty="0"/>
              <a:t>You must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SHOW</a:t>
            </a:r>
            <a:r>
              <a:rPr lang="en-US" dirty="0"/>
              <a:t> or live what you </a:t>
            </a:r>
            <a:r>
              <a:rPr lang="en-US" b="1" u="sng" dirty="0">
                <a:solidFill>
                  <a:schemeClr val="accent5">
                    <a:lumMod val="75000"/>
                  </a:schemeClr>
                </a:solidFill>
                <a:effectLst>
                  <a:outerShdw blurRad="38100" dist="38100" dir="2700000" algn="tl">
                    <a:srgbClr val="000000">
                      <a:alpha val="43137"/>
                    </a:srgbClr>
                  </a:outerShdw>
                </a:effectLst>
              </a:rPr>
              <a:t>BELIEVE</a:t>
            </a:r>
            <a:r>
              <a:rPr lang="en-US" dirty="0"/>
              <a:t>, or God will not </a:t>
            </a:r>
            <a:r>
              <a:rPr lang="en-US" b="1" u="sng" dirty="0">
                <a:solidFill>
                  <a:schemeClr val="accent5">
                    <a:lumMod val="75000"/>
                  </a:schemeClr>
                </a:solidFill>
                <a:effectLst>
                  <a:outerShdw blurRad="38100" dist="38100" dir="2700000" algn="tl">
                    <a:srgbClr val="000000">
                      <a:alpha val="43137"/>
                    </a:srgbClr>
                  </a:outerShdw>
                </a:effectLst>
              </a:rPr>
              <a:t>BELIEVE</a:t>
            </a:r>
            <a:r>
              <a:rPr lang="en-US" dirty="0"/>
              <a:t> what you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SAY</a:t>
            </a:r>
            <a:r>
              <a:rPr lang="en-US" dirty="0"/>
              <a:t>.</a:t>
            </a:r>
          </a:p>
          <a:p>
            <a:r>
              <a:rPr lang="en-US" dirty="0"/>
              <a:t>When you show or live what you believe, you are being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PERFECTED</a:t>
            </a:r>
            <a:r>
              <a:rPr lang="en-US" dirty="0"/>
              <a:t> by God.</a:t>
            </a:r>
          </a:p>
          <a:p>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WALK</a:t>
            </a:r>
            <a:r>
              <a:rPr lang="en-US" dirty="0"/>
              <a:t> as Jesus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WALKED</a:t>
            </a:r>
            <a:r>
              <a:rPr lang="en-US" dirty="0"/>
              <a:t>, and Jesus remains with you no matter what is happening in your life.</a:t>
            </a:r>
          </a:p>
        </p:txBody>
      </p:sp>
      <p:pic>
        <p:nvPicPr>
          <p:cNvPr id="4" name="Picture 3">
            <a:extLst>
              <a:ext uri="{FF2B5EF4-FFF2-40B4-BE49-F238E27FC236}">
                <a16:creationId xmlns:a16="http://schemas.microsoft.com/office/drawing/2014/main" id="{B20DB15F-3456-9200-CEF6-43B20492BBC2}"/>
              </a:ext>
            </a:extLst>
          </p:cNvPr>
          <p:cNvPicPr>
            <a:picLocks noChangeAspect="1"/>
          </p:cNvPicPr>
          <p:nvPr/>
        </p:nvPicPr>
        <p:blipFill rotWithShape="1">
          <a:blip r:embed="rId3"/>
          <a:srcRect l="32182" r="34134"/>
          <a:stretch/>
        </p:blipFill>
        <p:spPr>
          <a:xfrm>
            <a:off x="-1" y="0"/>
            <a:ext cx="4106779" cy="6858000"/>
          </a:xfrm>
          <a:prstGeom prst="rect">
            <a:avLst/>
          </a:prstGeom>
        </p:spPr>
      </p:pic>
      <p:sp>
        <p:nvSpPr>
          <p:cNvPr id="2" name="Title 1">
            <a:extLst>
              <a:ext uri="{FF2B5EF4-FFF2-40B4-BE49-F238E27FC236}">
                <a16:creationId xmlns:a16="http://schemas.microsoft.com/office/drawing/2014/main" id="{61F41044-6D91-07DC-8BBD-DA3D321600BC}"/>
              </a:ext>
            </a:extLst>
          </p:cNvPr>
          <p:cNvSpPr>
            <a:spLocks noGrp="1"/>
          </p:cNvSpPr>
          <p:nvPr>
            <p:ph type="title"/>
          </p:nvPr>
        </p:nvSpPr>
        <p:spPr>
          <a:xfrm>
            <a:off x="536939" y="3429000"/>
            <a:ext cx="3345250" cy="3097305"/>
          </a:xfrm>
        </p:spPr>
        <p:txBody>
          <a:bodyPr>
            <a:normAutofit/>
          </a:bodyPr>
          <a:lstStyle/>
          <a:p>
            <a:r>
              <a:rPr lang="en-US" dirty="0">
                <a:solidFill>
                  <a:schemeClr val="bg1"/>
                </a:solidFill>
                <a:latin typeface="Aharoni" panose="02010803020104030203" pitchFamily="2" charset="-79"/>
                <a:cs typeface="Aharoni" panose="02010803020104030203" pitchFamily="2" charset="-79"/>
              </a:rPr>
              <a:t>Choose to walk like Jesus</a:t>
            </a:r>
          </a:p>
        </p:txBody>
      </p:sp>
    </p:spTree>
    <p:extLst>
      <p:ext uri="{BB962C8B-B14F-4D97-AF65-F5344CB8AC3E}">
        <p14:creationId xmlns:p14="http://schemas.microsoft.com/office/powerpoint/2010/main" val="1733761617"/>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5000"/>
                            </p:stCondLst>
                            <p:childTnLst>
                              <p:par>
                                <p:cTn id="12" presetID="37"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anim calcmode="lin" valueType="num">
                                      <p:cBhvr>
                                        <p:cTn id="1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5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500" accel="100000" fill="hold">
                                          <p:stCondLst>
                                            <p:cond delay="45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anim calcmode="lin" valueType="num">
                                      <p:cBhvr>
                                        <p:cTn id="2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45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500" accel="100000" fill="hold">
                                          <p:stCondLst>
                                            <p:cond delay="45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6" fill="hold">
                            <p:stCondLst>
                              <p:cond delay="5000"/>
                            </p:stCondLst>
                            <p:childTnLst>
                              <p:par>
                                <p:cTn id="27" presetID="37"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0"/>
                                        <p:tgtEl>
                                          <p:spTgt spid="3">
                                            <p:txEl>
                                              <p:pRg st="3" end="3"/>
                                            </p:txEl>
                                          </p:spTgt>
                                        </p:tgtEl>
                                      </p:cBhvr>
                                    </p:animEffect>
                                    <p:anim calcmode="lin" valueType="num">
                                      <p:cBhvr>
                                        <p:cTn id="30"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45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500" accel="100000" fill="hold">
                                          <p:stCondLst>
                                            <p:cond delay="45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3" fill="hold">
                            <p:stCondLst>
                              <p:cond delay="10000"/>
                            </p:stCondLst>
                            <p:childTnLst>
                              <p:par>
                                <p:cTn id="34" presetID="37" presetClass="entr" presetSubtype="0"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0"/>
                                        <p:tgtEl>
                                          <p:spTgt spid="3">
                                            <p:txEl>
                                              <p:pRg st="4" end="4"/>
                                            </p:txEl>
                                          </p:spTgt>
                                        </p:tgtEl>
                                      </p:cBhvr>
                                    </p:animEffect>
                                    <p:anim calcmode="lin" valueType="num">
                                      <p:cBhvr>
                                        <p:cTn id="3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45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9" dur="500" accel="100000" fill="hold">
                                          <p:stCondLst>
                                            <p:cond delay="45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0" fill="hold">
                            <p:stCondLst>
                              <p:cond delay="15000"/>
                            </p:stCondLst>
                            <p:childTnLst>
                              <p:par>
                                <p:cTn id="41" presetID="37"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0"/>
                                        <p:tgtEl>
                                          <p:spTgt spid="3">
                                            <p:txEl>
                                              <p:pRg st="5" end="5"/>
                                            </p:txEl>
                                          </p:spTgt>
                                        </p:tgtEl>
                                      </p:cBhvr>
                                    </p:animEffect>
                                    <p:anim calcmode="lin" valueType="num">
                                      <p:cBhvr>
                                        <p:cTn id="44"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45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6" dur="500" accel="100000" fill="hold">
                                          <p:stCondLst>
                                            <p:cond delay="45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A267979C-FED4-5A64-57BC-74E9280E7D53}"/>
              </a:ext>
            </a:extLst>
          </p:cNvPr>
          <p:cNvSpPr>
            <a:spLocks noGrp="1"/>
          </p:cNvSpPr>
          <p:nvPr>
            <p:ph idx="1"/>
          </p:nvPr>
        </p:nvSpPr>
        <p:spPr>
          <a:xfrm>
            <a:off x="147196" y="232756"/>
            <a:ext cx="6289140" cy="6450677"/>
          </a:xfrm>
        </p:spPr>
        <p:txBody>
          <a:bodyPr anchor="ctr">
            <a:normAutofit/>
          </a:bodyPr>
          <a:lstStyle/>
          <a:p>
            <a:r>
              <a:rPr lang="en-US" b="1" u="sng" dirty="0">
                <a:solidFill>
                  <a:schemeClr val="accent4">
                    <a:lumMod val="50000"/>
                  </a:schemeClr>
                </a:solidFill>
                <a:effectLst>
                  <a:outerShdw blurRad="38100" dist="38100" dir="2700000" algn="tl">
                    <a:srgbClr val="000000">
                      <a:alpha val="43137"/>
                    </a:srgbClr>
                  </a:outerShdw>
                </a:effectLst>
                <a:latin typeface="Arial Black" panose="020B0A04020102020204" pitchFamily="34" charset="0"/>
              </a:rPr>
              <a:t>Walking In The Light </a:t>
            </a:r>
            <a:r>
              <a:rPr lang="en-US" dirty="0"/>
              <a:t>is key to the Christian experience.</a:t>
            </a:r>
          </a:p>
          <a:p>
            <a:r>
              <a:rPr lang="en-US" dirty="0"/>
              <a:t>The race lasts a </a:t>
            </a:r>
            <a:r>
              <a:rPr lang="en-US" b="1" u="sng" dirty="0">
                <a:solidFill>
                  <a:schemeClr val="accent4">
                    <a:lumMod val="50000"/>
                  </a:schemeClr>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LIFETIME</a:t>
            </a:r>
            <a:r>
              <a:rPr lang="en-US" dirty="0"/>
              <a:t> and requires endurance, concentration, and </a:t>
            </a:r>
            <a:r>
              <a:rPr lang="en-US" b="1" u="sng" dirty="0">
                <a:solidFill>
                  <a:schemeClr val="accent4">
                    <a:lumMod val="50000"/>
                  </a:schemeClr>
                </a:solidFill>
                <a:effectLst>
                  <a:outerShdw blurRad="38100" dist="38100" dir="2700000" algn="tl">
                    <a:srgbClr val="000000">
                      <a:alpha val="43137"/>
                    </a:srgbClr>
                  </a:outerShdw>
                </a:effectLst>
                <a:latin typeface="Arial Black" panose="020B0A04020102020204" pitchFamily="34" charset="0"/>
              </a:rPr>
              <a:t>COMMITMENT</a:t>
            </a:r>
            <a:r>
              <a:rPr lang="en-US" dirty="0"/>
              <a:t> to the teachings of Jesus.</a:t>
            </a:r>
          </a:p>
          <a:p>
            <a:r>
              <a:rPr lang="en-US" b="1" u="sng" dirty="0"/>
              <a:t>BASIC RULES:</a:t>
            </a:r>
          </a:p>
          <a:p>
            <a:r>
              <a:rPr lang="en-US" dirty="0"/>
              <a:t>Maintain </a:t>
            </a:r>
            <a:r>
              <a:rPr lang="en-US" b="1" u="sng" dirty="0">
                <a:solidFill>
                  <a:schemeClr val="accent4">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FELLOWSHIP</a:t>
            </a:r>
            <a:r>
              <a:rPr lang="en-US" dirty="0"/>
              <a:t> (contact) with Jesus and allow the Holy Spirit to guide you. They are your advocates.</a:t>
            </a:r>
          </a:p>
          <a:p>
            <a:r>
              <a:rPr lang="en-US" dirty="0"/>
              <a:t>Keep the </a:t>
            </a:r>
            <a:r>
              <a:rPr lang="en-US" b="1" u="sng" dirty="0">
                <a:solidFill>
                  <a:schemeClr val="accent4">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COMMANDMENTS</a:t>
            </a:r>
            <a:r>
              <a:rPr lang="en-US" dirty="0"/>
              <a:t> of Jesus, and don’t </a:t>
            </a:r>
            <a:r>
              <a:rPr lang="en-US" b="1" u="sng" dirty="0">
                <a:solidFill>
                  <a:schemeClr val="accent4">
                    <a:lumMod val="50000"/>
                  </a:schemeClr>
                </a:solidFill>
                <a:effectLst>
                  <a:outerShdw blurRad="38100" dist="38100" dir="2700000" algn="tl">
                    <a:srgbClr val="000000">
                      <a:alpha val="43137"/>
                    </a:srgbClr>
                  </a:outerShdw>
                </a:effectLst>
                <a:latin typeface="Arial Black" panose="020B0A04020102020204" pitchFamily="34" charset="0"/>
              </a:rPr>
              <a:t>CHEAT</a:t>
            </a:r>
            <a:r>
              <a:rPr lang="en-US" dirty="0"/>
              <a:t>.</a:t>
            </a:r>
          </a:p>
        </p:txBody>
      </p:sp>
      <p:pic>
        <p:nvPicPr>
          <p:cNvPr id="5" name="Picture 4">
            <a:extLst>
              <a:ext uri="{FF2B5EF4-FFF2-40B4-BE49-F238E27FC236}">
                <a16:creationId xmlns:a16="http://schemas.microsoft.com/office/drawing/2014/main" id="{22CBE70F-EC2A-C0A3-0426-ED828AA310A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Lst>
          </a:blip>
          <a:srcRect l="28550" r="15450" b="-1"/>
          <a:stretch/>
        </p:blipFill>
        <p:spPr>
          <a:xfrm>
            <a:off x="6436336" y="862276"/>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C71508-C1D5-FC8D-15E6-9B61892762D7}"/>
              </a:ext>
            </a:extLst>
          </p:cNvPr>
          <p:cNvSpPr>
            <a:spLocks noGrp="1"/>
          </p:cNvSpPr>
          <p:nvPr>
            <p:ph type="title"/>
          </p:nvPr>
        </p:nvSpPr>
        <p:spPr>
          <a:xfrm>
            <a:off x="6436336" y="2899693"/>
            <a:ext cx="4825301" cy="1047404"/>
          </a:xfrm>
        </p:spPr>
        <p:txBody>
          <a:bodyPr>
            <a:noAutofit/>
          </a:bodyPr>
          <a:lstStyle/>
          <a:p>
            <a:pPr algn="ctr"/>
            <a:r>
              <a:rPr lang="en-US" sz="5400" b="1" i="1" cap="small" dirty="0">
                <a:solidFill>
                  <a:schemeClr val="bg1"/>
                </a:solidFill>
                <a:effectLst>
                  <a:outerShdw blurRad="50800" dist="63500" algn="l" rotWithShape="0">
                    <a:prstClr val="black"/>
                  </a:outerShdw>
                </a:effectLst>
                <a:latin typeface="Aharoni" panose="02010803020104030203" pitchFamily="2" charset="-79"/>
                <a:cs typeface="Aharoni" panose="02010803020104030203" pitchFamily="2" charset="-79"/>
              </a:rPr>
              <a:t>Christian</a:t>
            </a:r>
            <a:br>
              <a:rPr lang="en-US" sz="5400" b="1" i="1" cap="small" dirty="0">
                <a:solidFill>
                  <a:schemeClr val="bg1"/>
                </a:solidFill>
                <a:effectLst>
                  <a:outerShdw blurRad="50800" dist="63500" algn="l" rotWithShape="0">
                    <a:prstClr val="black"/>
                  </a:outerShdw>
                </a:effectLst>
                <a:latin typeface="Aharoni" panose="02010803020104030203" pitchFamily="2" charset="-79"/>
                <a:cs typeface="Aharoni" panose="02010803020104030203" pitchFamily="2" charset="-79"/>
              </a:rPr>
            </a:br>
            <a:r>
              <a:rPr lang="en-US" sz="5400" b="1" i="1" cap="small" dirty="0">
                <a:solidFill>
                  <a:schemeClr val="bg1"/>
                </a:solidFill>
                <a:effectLst>
                  <a:outerShdw blurRad="50800" dist="63500" algn="l" rotWithShape="0">
                    <a:prstClr val="black"/>
                  </a:outerShdw>
                </a:effectLst>
                <a:latin typeface="Aharoni" panose="02010803020104030203" pitchFamily="2" charset="-79"/>
                <a:cs typeface="Aharoni" panose="02010803020104030203" pitchFamily="2" charset="-79"/>
              </a:rPr>
              <a:t>Pedestrianism</a:t>
            </a:r>
          </a:p>
        </p:txBody>
      </p:sp>
    </p:spTree>
    <p:extLst>
      <p:ext uri="{BB962C8B-B14F-4D97-AF65-F5344CB8AC3E}">
        <p14:creationId xmlns:p14="http://schemas.microsoft.com/office/powerpoint/2010/main" val="4088576853"/>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5000"/>
                            </p:stCondLst>
                            <p:childTnLst>
                              <p:par>
                                <p:cTn id="12" presetID="37"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anim calcmode="lin" valueType="num">
                                      <p:cBhvr>
                                        <p:cTn id="1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5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500" accel="100000" fill="hold">
                                          <p:stCondLst>
                                            <p:cond delay="45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anim calcmode="lin" valueType="num">
                                      <p:cBhvr>
                                        <p:cTn id="2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45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500" accel="100000" fill="hold">
                                          <p:stCondLst>
                                            <p:cond delay="45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6" fill="hold">
                            <p:stCondLst>
                              <p:cond delay="5000"/>
                            </p:stCondLst>
                            <p:childTnLst>
                              <p:par>
                                <p:cTn id="27" presetID="37"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0"/>
                                        <p:tgtEl>
                                          <p:spTgt spid="3">
                                            <p:txEl>
                                              <p:pRg st="3" end="3"/>
                                            </p:txEl>
                                          </p:spTgt>
                                        </p:tgtEl>
                                      </p:cBhvr>
                                    </p:animEffect>
                                    <p:anim calcmode="lin" valueType="num">
                                      <p:cBhvr>
                                        <p:cTn id="30"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45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500" accel="100000" fill="hold">
                                          <p:stCondLst>
                                            <p:cond delay="45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3" fill="hold">
                            <p:stCondLst>
                              <p:cond delay="10000"/>
                            </p:stCondLst>
                            <p:childTnLst>
                              <p:par>
                                <p:cTn id="34" presetID="37" presetClass="entr" presetSubtype="0"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0"/>
                                        <p:tgtEl>
                                          <p:spTgt spid="3">
                                            <p:txEl>
                                              <p:pRg st="4" end="4"/>
                                            </p:txEl>
                                          </p:spTgt>
                                        </p:tgtEl>
                                      </p:cBhvr>
                                    </p:animEffect>
                                    <p:anim calcmode="lin" valueType="num">
                                      <p:cBhvr>
                                        <p:cTn id="3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45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9" dur="500" accel="100000" fill="hold">
                                          <p:stCondLst>
                                            <p:cond delay="45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john 1.5 - 2.6">
            <a:hlinkClick r:id="" action="ppaction://media"/>
            <a:extLst>
              <a:ext uri="{FF2B5EF4-FFF2-40B4-BE49-F238E27FC236}">
                <a16:creationId xmlns:a16="http://schemas.microsoft.com/office/drawing/2014/main" id="{BF9B58E6-A686-E59A-9ECE-A43DF4FFB5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400" y="5567363"/>
            <a:ext cx="609600" cy="609600"/>
          </a:xfrm>
          <a:prstGeom prst="rect">
            <a:avLst/>
          </a:prstGeom>
        </p:spPr>
      </p:pic>
      <p:pic>
        <p:nvPicPr>
          <p:cNvPr id="5" name="Picture 4">
            <a:extLst>
              <a:ext uri="{FF2B5EF4-FFF2-40B4-BE49-F238E27FC236}">
                <a16:creationId xmlns:a16="http://schemas.microsoft.com/office/drawing/2014/main" id="{8818DC52-E6B2-B8AC-7427-98EC6A4BAEE1}"/>
              </a:ext>
            </a:extLst>
          </p:cNvPr>
          <p:cNvPicPr>
            <a:picLocks noChangeAspect="1"/>
          </p:cNvPicPr>
          <p:nvPr/>
        </p:nvPicPr>
        <p:blipFill>
          <a:blip r:embed="rId6"/>
          <a:stretch>
            <a:fillRect/>
          </a:stretch>
        </p:blipFill>
        <p:spPr>
          <a:xfrm>
            <a:off x="-76201" y="0"/>
            <a:ext cx="12268201" cy="6858000"/>
          </a:xfrm>
          <a:prstGeom prst="rect">
            <a:avLst/>
          </a:prstGeom>
        </p:spPr>
      </p:pic>
      <p:sp>
        <p:nvSpPr>
          <p:cNvPr id="2" name="Title 1">
            <a:extLst>
              <a:ext uri="{FF2B5EF4-FFF2-40B4-BE49-F238E27FC236}">
                <a16:creationId xmlns:a16="http://schemas.microsoft.com/office/drawing/2014/main" id="{30034D27-9004-C8A9-4933-A77C3BE19D54}"/>
              </a:ext>
            </a:extLst>
          </p:cNvPr>
          <p:cNvSpPr>
            <a:spLocks noGrp="1"/>
          </p:cNvSpPr>
          <p:nvPr>
            <p:ph type="title"/>
          </p:nvPr>
        </p:nvSpPr>
        <p:spPr>
          <a:xfrm>
            <a:off x="533400" y="4904581"/>
            <a:ext cx="3600450" cy="1325563"/>
          </a:xfrm>
        </p:spPr>
        <p:txBody>
          <a:bodyPr/>
          <a:lstStyle/>
          <a:p>
            <a:r>
              <a:rPr lang="en-US" b="1" dirty="0">
                <a:solidFill>
                  <a:schemeClr val="bg1"/>
                </a:solidFill>
              </a:rPr>
              <a:t>1</a:t>
            </a:r>
            <a:r>
              <a:rPr lang="en-US" b="1" baseline="30000" dirty="0">
                <a:solidFill>
                  <a:schemeClr val="bg1"/>
                </a:solidFill>
              </a:rPr>
              <a:t>st</a:t>
            </a:r>
            <a:r>
              <a:rPr lang="en-US" b="1" dirty="0">
                <a:solidFill>
                  <a:schemeClr val="bg1"/>
                </a:solidFill>
              </a:rPr>
              <a:t> John 1.5 thru 2.6 </a:t>
            </a:r>
            <a:r>
              <a:rPr lang="en-US" sz="2000" b="1" dirty="0">
                <a:solidFill>
                  <a:schemeClr val="bg1"/>
                </a:solidFill>
              </a:rPr>
              <a:t>NASB</a:t>
            </a:r>
            <a:endParaRPr lang="en-US" b="1" dirty="0">
              <a:solidFill>
                <a:schemeClr val="bg1"/>
              </a:solidFill>
            </a:endParaRPr>
          </a:p>
        </p:txBody>
      </p:sp>
      <p:sp>
        <p:nvSpPr>
          <p:cNvPr id="3" name="Content Placeholder 2">
            <a:extLst>
              <a:ext uri="{FF2B5EF4-FFF2-40B4-BE49-F238E27FC236}">
                <a16:creationId xmlns:a16="http://schemas.microsoft.com/office/drawing/2014/main" id="{D1BCD080-F2C1-F173-C83B-EC4EBD8ABC2B}"/>
              </a:ext>
            </a:extLst>
          </p:cNvPr>
          <p:cNvSpPr>
            <a:spLocks noGrp="1"/>
          </p:cNvSpPr>
          <p:nvPr>
            <p:ph idx="1"/>
          </p:nvPr>
        </p:nvSpPr>
        <p:spPr>
          <a:xfrm>
            <a:off x="342900" y="365125"/>
            <a:ext cx="6553200" cy="3730625"/>
          </a:xfrm>
        </p:spPr>
        <p:style>
          <a:lnRef idx="2">
            <a:schemeClr val="accent4"/>
          </a:lnRef>
          <a:fillRef idx="1">
            <a:schemeClr val="lt1"/>
          </a:fillRef>
          <a:effectRef idx="0">
            <a:schemeClr val="accent4"/>
          </a:effectRef>
          <a:fontRef idx="minor">
            <a:schemeClr val="dk1"/>
          </a:fontRef>
        </p:style>
        <p:txBody>
          <a:bodyPr>
            <a:normAutofit lnSpcReduction="10000"/>
          </a:bodyPr>
          <a:lstStyle/>
          <a:p>
            <a:pPr marL="0" indent="0">
              <a:buNone/>
            </a:pPr>
            <a:r>
              <a:rPr lang="en-US" dirty="0"/>
              <a:t>This is the message we have heard from Him and announce to you, that God is Light, and in Him there is no darkness at all. If we say that we have fellowship with Him and yet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WALK</a:t>
            </a:r>
            <a:r>
              <a:rPr lang="en-US" dirty="0"/>
              <a:t> in the darkness, we lie and do not practice the truth; but if we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WALK</a:t>
            </a:r>
            <a:r>
              <a:rPr lang="en-US" dirty="0"/>
              <a:t> in the Light as He Himself is in the Light, we have fellowship with one another, and the blood of Jesus His Son cleanses us from all sin. </a:t>
            </a:r>
          </a:p>
        </p:txBody>
      </p:sp>
    </p:spTree>
    <p:extLst>
      <p:ext uri="{BB962C8B-B14F-4D97-AF65-F5344CB8AC3E}">
        <p14:creationId xmlns:p14="http://schemas.microsoft.com/office/powerpoint/2010/main" val="82537447"/>
      </p:ext>
    </p:extLst>
  </p:cSld>
  <p:clrMapOvr>
    <a:masterClrMapping/>
  </p:clrMapOvr>
  <mc:AlternateContent xmlns:mc="http://schemas.openxmlformats.org/markup-compatibility/2006" xmlns:p14="http://schemas.microsoft.com/office/powerpoint/2010/main">
    <mc:Choice Requires="p14">
      <p:transition spd="slow" p14:dur="3000" advTm="26090">
        <p14:honeycomb/>
      </p:transition>
    </mc:Choice>
    <mc:Fallback xmlns="">
      <p:transition spd="slow" advTm="260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8">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1"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143BF5E-4D40-521D-2236-A8A51426C000}"/>
              </a:ext>
            </a:extLst>
          </p:cNvPr>
          <p:cNvPicPr>
            <a:picLocks noChangeAspect="1"/>
          </p:cNvPicPr>
          <p:nvPr/>
        </p:nvPicPr>
        <p:blipFill rotWithShape="1">
          <a:blip r:embed="rId3"/>
          <a:srcRect l="24177" r="28562"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276FBF-653E-784C-5890-A3B3A9260BDA}"/>
              </a:ext>
            </a:extLst>
          </p:cNvPr>
          <p:cNvSpPr>
            <a:spLocks noGrp="1"/>
          </p:cNvSpPr>
          <p:nvPr>
            <p:ph idx="1"/>
          </p:nvPr>
        </p:nvSpPr>
        <p:spPr>
          <a:xfrm>
            <a:off x="5827048" y="1868487"/>
            <a:ext cx="5721484" cy="4351338"/>
          </a:xfrm>
        </p:spPr>
        <p:txBody>
          <a:bodyPr>
            <a:normAutofit lnSpcReduction="10000"/>
          </a:bodyPr>
          <a:lstStyle/>
          <a:p>
            <a:pPr marL="0" indent="0">
              <a:buNone/>
            </a:pPr>
            <a:r>
              <a:rPr lang="en-US" sz="3200" dirty="0"/>
              <a:t>If we say that we have no sin, we are deceiving ourselves and the truth is not in us. If we confess our sins, He is faithful and righteous to forgive us our sins and to cleanse us from all unrighteousness. If we say that we have not sinned, we make Him a liar and His word is not in us.</a:t>
            </a:r>
          </a:p>
        </p:txBody>
      </p:sp>
    </p:spTree>
    <p:extLst>
      <p:ext uri="{BB962C8B-B14F-4D97-AF65-F5344CB8AC3E}">
        <p14:creationId xmlns:p14="http://schemas.microsoft.com/office/powerpoint/2010/main" val="1737410887"/>
      </p:ext>
    </p:extLst>
  </p:cSld>
  <p:clrMapOvr>
    <a:masterClrMapping/>
  </p:clrMapOvr>
  <mc:AlternateContent xmlns:mc="http://schemas.openxmlformats.org/markup-compatibility/2006" xmlns:p14="http://schemas.microsoft.com/office/powerpoint/2010/main">
    <mc:Choice Requires="p14">
      <p:transition spd="slow" p14:dur="3000" advTm="18255">
        <p14:honeycomb/>
      </p:transition>
    </mc:Choice>
    <mc:Fallback xmlns="">
      <p:transition spd="slow" advTm="1825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276FBF-653E-784C-5890-A3B3A9260BDA}"/>
              </a:ext>
            </a:extLst>
          </p:cNvPr>
          <p:cNvSpPr>
            <a:spLocks noGrp="1"/>
          </p:cNvSpPr>
          <p:nvPr>
            <p:ph idx="1"/>
          </p:nvPr>
        </p:nvSpPr>
        <p:spPr>
          <a:xfrm>
            <a:off x="353962" y="1563329"/>
            <a:ext cx="4529708" cy="4630238"/>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dirty="0"/>
              <a:t>My little children, I am writing these things to you so that you may not sin. And if anyone sins, we have an *Advocate with the Father, Jesus Christ the righteous; and He Himself is the propitiation for our sins; and not for ours only, but also for those of the whole world.</a:t>
            </a:r>
          </a:p>
        </p:txBody>
      </p:sp>
      <p:pic>
        <p:nvPicPr>
          <p:cNvPr id="2" name="Picture 1">
            <a:extLst>
              <a:ext uri="{FF2B5EF4-FFF2-40B4-BE49-F238E27FC236}">
                <a16:creationId xmlns:a16="http://schemas.microsoft.com/office/drawing/2014/main" id="{34922676-A8F6-F1F1-C1EB-CA3513A6653C}"/>
              </a:ext>
            </a:extLst>
          </p:cNvPr>
          <p:cNvPicPr>
            <a:picLocks noChangeAspect="1"/>
          </p:cNvPicPr>
          <p:nvPr/>
        </p:nvPicPr>
        <p:blipFill rotWithShape="1">
          <a:blip r:embed="rId3"/>
          <a:srcRect l="17114" r="264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10959425"/>
      </p:ext>
    </p:extLst>
  </p:cSld>
  <p:clrMapOvr>
    <a:masterClrMapping/>
  </p:clrMapOvr>
  <mc:AlternateContent xmlns:mc="http://schemas.openxmlformats.org/markup-compatibility/2006" xmlns:p14="http://schemas.microsoft.com/office/powerpoint/2010/main">
    <mc:Choice Requires="p14">
      <p:transition spd="slow" p14:dur="3000" advTm="16371">
        <p14:honeycomb/>
      </p:transition>
    </mc:Choice>
    <mc:Fallback xmlns="">
      <p:transition spd="slow" advTm="1637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2BC41-3DD9-4510-7994-4EADA11B151D}"/>
              </a:ext>
            </a:extLst>
          </p:cNvPr>
          <p:cNvPicPr>
            <a:picLocks noChangeAspect="1"/>
          </p:cNvPicPr>
          <p:nvPr/>
        </p:nvPicPr>
        <p:blipFill rotWithShape="1">
          <a:blip r:embed="rId3"/>
          <a:srcRect t="33407" b="1248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C276FBF-653E-784C-5890-A3B3A9260BDA}"/>
              </a:ext>
            </a:extLst>
          </p:cNvPr>
          <p:cNvSpPr>
            <a:spLocks noGrp="1"/>
          </p:cNvSpPr>
          <p:nvPr>
            <p:ph idx="1"/>
          </p:nvPr>
        </p:nvSpPr>
        <p:spPr>
          <a:xfrm>
            <a:off x="241302" y="3710613"/>
            <a:ext cx="11709395" cy="2706944"/>
          </a:xfrm>
        </p:spPr>
        <p:txBody>
          <a:bodyPr anchor="ctr">
            <a:normAutofit/>
          </a:bodyPr>
          <a:lstStyle/>
          <a:p>
            <a:pPr marL="0" indent="0">
              <a:buNone/>
            </a:pPr>
            <a:r>
              <a:rPr lang="en-US" dirty="0"/>
              <a:t>By this we know that we have come to know Him, if we keep His commandments. The one who says, “I have come to know Him,” and does not keep His commandments, is a liar, and the truth is not in him; but whoever keeps His word, in him the love of God has truly been perfected. By this we know that we are in Him: the one who says he abides in Him ought himself to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WALK</a:t>
            </a:r>
            <a:r>
              <a:rPr lang="en-US" dirty="0"/>
              <a:t> in the same manner as He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WALK</a:t>
            </a:r>
            <a:r>
              <a:rPr lang="en-US" dirty="0"/>
              <a:t>.</a:t>
            </a:r>
          </a:p>
        </p:txBody>
      </p:sp>
    </p:spTree>
    <p:extLst>
      <p:ext uri="{BB962C8B-B14F-4D97-AF65-F5344CB8AC3E}">
        <p14:creationId xmlns:p14="http://schemas.microsoft.com/office/powerpoint/2010/main" val="1437679939"/>
      </p:ext>
    </p:extLst>
  </p:cSld>
  <p:clrMapOvr>
    <a:masterClrMapping/>
  </p:clrMapOvr>
  <mc:AlternateContent xmlns:mc="http://schemas.openxmlformats.org/markup-compatibility/2006" xmlns:p14="http://schemas.microsoft.com/office/powerpoint/2010/main">
    <mc:Choice Requires="p14">
      <p:transition spd="slow" p14:dur="3000" advTm="28859">
        <p14:honeycomb/>
      </p:transition>
    </mc:Choice>
    <mc:Fallback xmlns="">
      <p:transition spd="slow" advTm="28859">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4C71508-C1D5-FC8D-15E6-9B61892762D7}"/>
              </a:ext>
            </a:extLst>
          </p:cNvPr>
          <p:cNvSpPr>
            <a:spLocks noGrp="1"/>
          </p:cNvSpPr>
          <p:nvPr>
            <p:ph type="title"/>
          </p:nvPr>
        </p:nvSpPr>
        <p:spPr>
          <a:xfrm>
            <a:off x="6992283" y="5002"/>
            <a:ext cx="4047299" cy="1047404"/>
          </a:xfrm>
        </p:spPr>
        <p:txBody>
          <a:bodyPr>
            <a:normAutofit/>
          </a:bodyPr>
          <a:lstStyle/>
          <a:p>
            <a:pPr algn="ctr"/>
            <a:r>
              <a:rPr lang="en-US" b="1" i="1" cap="small" dirty="0">
                <a:solidFill>
                  <a:schemeClr val="accent4">
                    <a:lumMod val="50000"/>
                  </a:schemeClr>
                </a:solidFill>
                <a:effectLst>
                  <a:outerShdw blurRad="50800" dist="63500" algn="l" rotWithShape="0">
                    <a:prstClr val="black"/>
                  </a:outerShdw>
                </a:effectLst>
                <a:latin typeface="Aharoni" panose="02010803020104030203" pitchFamily="2" charset="-79"/>
                <a:cs typeface="Aharoni" panose="02010803020104030203" pitchFamily="2" charset="-79"/>
              </a:rPr>
              <a:t>Pedestrianism</a:t>
            </a:r>
          </a:p>
        </p:txBody>
      </p:sp>
      <p:sp>
        <p:nvSpPr>
          <p:cNvPr id="3" name="Content Placeholder 2">
            <a:extLst>
              <a:ext uri="{FF2B5EF4-FFF2-40B4-BE49-F238E27FC236}">
                <a16:creationId xmlns:a16="http://schemas.microsoft.com/office/drawing/2014/main" id="{A267979C-FED4-5A64-57BC-74E9280E7D53}"/>
              </a:ext>
            </a:extLst>
          </p:cNvPr>
          <p:cNvSpPr>
            <a:spLocks noGrp="1"/>
          </p:cNvSpPr>
          <p:nvPr>
            <p:ph idx="1"/>
          </p:nvPr>
        </p:nvSpPr>
        <p:spPr>
          <a:xfrm>
            <a:off x="147196" y="232756"/>
            <a:ext cx="6289140" cy="6450677"/>
          </a:xfrm>
        </p:spPr>
        <p:txBody>
          <a:bodyPr>
            <a:normAutofit/>
          </a:bodyPr>
          <a:lstStyle/>
          <a:p>
            <a:r>
              <a:rPr lang="en-US" b="1" u="sng" dirty="0">
                <a:solidFill>
                  <a:schemeClr val="accent4">
                    <a:lumMod val="50000"/>
                  </a:schemeClr>
                </a:solidFill>
                <a:effectLst>
                  <a:outerShdw blurRad="38100" dist="38100" dir="2700000" algn="tl">
                    <a:srgbClr val="000000">
                      <a:alpha val="43137"/>
                    </a:srgbClr>
                  </a:outerShdw>
                </a:effectLst>
                <a:latin typeface="Arial Black" panose="020B0A04020102020204" pitchFamily="34" charset="0"/>
              </a:rPr>
              <a:t>Race Walking </a:t>
            </a:r>
            <a:r>
              <a:rPr lang="en-US" dirty="0"/>
              <a:t>has been an Olympic event since 1904 and will include a two-person, mixed-team Marathon in the 2024 Olympic event in Paris.</a:t>
            </a:r>
          </a:p>
          <a:p>
            <a:r>
              <a:rPr lang="en-US" dirty="0"/>
              <a:t>In the 19</a:t>
            </a:r>
            <a:r>
              <a:rPr lang="en-US" baseline="30000" dirty="0"/>
              <a:t>th</a:t>
            </a:r>
            <a:r>
              <a:rPr lang="en-US" dirty="0"/>
              <a:t> century, </a:t>
            </a:r>
            <a:r>
              <a:rPr lang="en-US" b="1" u="sng" dirty="0">
                <a:solidFill>
                  <a:schemeClr val="accent4">
                    <a:lumMod val="50000"/>
                  </a:schemeClr>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1,000</a:t>
            </a:r>
            <a:r>
              <a:rPr lang="en-US" dirty="0"/>
              <a:t> KMS races lasting 6 days were held inside special arenas. (that is </a:t>
            </a:r>
            <a:r>
              <a:rPr lang="en-US" b="1" u="sng" dirty="0">
                <a:solidFill>
                  <a:schemeClr val="accent4">
                    <a:lumMod val="50000"/>
                  </a:schemeClr>
                </a:solidFill>
                <a:effectLst>
                  <a:outerShdw blurRad="38100" dist="38100" dir="2700000" algn="tl">
                    <a:srgbClr val="000000">
                      <a:alpha val="43137"/>
                    </a:srgbClr>
                  </a:outerShdw>
                </a:effectLst>
                <a:latin typeface="Arial Black" panose="020B0A04020102020204" pitchFamily="34" charset="0"/>
              </a:rPr>
              <a:t>621.4</a:t>
            </a:r>
            <a:r>
              <a:rPr lang="en-US" dirty="0"/>
              <a:t> miles)</a:t>
            </a:r>
          </a:p>
          <a:p>
            <a:r>
              <a:rPr lang="en-US" b="1" u="sng" dirty="0"/>
              <a:t>BASIC RULES:</a:t>
            </a:r>
          </a:p>
          <a:p>
            <a:r>
              <a:rPr lang="en-US" dirty="0"/>
              <a:t>One foot must always be touching the ground in a </a:t>
            </a:r>
            <a:r>
              <a:rPr lang="en-US" b="1" u="sng" dirty="0">
                <a:solidFill>
                  <a:schemeClr val="accent4">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HEEL-TO-TOE</a:t>
            </a:r>
            <a:r>
              <a:rPr lang="en-US" dirty="0"/>
              <a:t> rule, or you get a penalty. </a:t>
            </a:r>
          </a:p>
          <a:p>
            <a:r>
              <a:rPr lang="en-US" dirty="0"/>
              <a:t>The front leg must remain </a:t>
            </a:r>
            <a:r>
              <a:rPr lang="en-US" b="1" u="sng" dirty="0">
                <a:solidFill>
                  <a:schemeClr val="accent4">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STRAIGHT</a:t>
            </a:r>
            <a:r>
              <a:rPr lang="en-US" dirty="0"/>
              <a:t> as the body passes over it, or you get a penalty. (3 penalties and your OUT!)</a:t>
            </a:r>
          </a:p>
        </p:txBody>
      </p:sp>
      <p:pic>
        <p:nvPicPr>
          <p:cNvPr id="5" name="Picture 4">
            <a:extLst>
              <a:ext uri="{FF2B5EF4-FFF2-40B4-BE49-F238E27FC236}">
                <a16:creationId xmlns:a16="http://schemas.microsoft.com/office/drawing/2014/main" id="{22CBE70F-EC2A-C0A3-0426-ED828AA310A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Lst>
          </a:blip>
          <a:srcRect l="28550" r="15450" b="-1"/>
          <a:stretch/>
        </p:blipFill>
        <p:spPr>
          <a:xfrm>
            <a:off x="6436336" y="862276"/>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73798"/>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5000"/>
                            </p:stCondLst>
                            <p:childTnLst>
                              <p:par>
                                <p:cTn id="12" presetID="37"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anim calcmode="lin" valueType="num">
                                      <p:cBhvr>
                                        <p:cTn id="1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5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500" accel="100000" fill="hold">
                                          <p:stCondLst>
                                            <p:cond delay="45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anim calcmode="lin" valueType="num">
                                      <p:cBhvr>
                                        <p:cTn id="2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45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500" accel="100000" fill="hold">
                                          <p:stCondLst>
                                            <p:cond delay="45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6" fill="hold">
                            <p:stCondLst>
                              <p:cond delay="5000"/>
                            </p:stCondLst>
                            <p:childTnLst>
                              <p:par>
                                <p:cTn id="27" presetID="37"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0"/>
                                        <p:tgtEl>
                                          <p:spTgt spid="3">
                                            <p:txEl>
                                              <p:pRg st="3" end="3"/>
                                            </p:txEl>
                                          </p:spTgt>
                                        </p:tgtEl>
                                      </p:cBhvr>
                                    </p:animEffect>
                                    <p:anim calcmode="lin" valueType="num">
                                      <p:cBhvr>
                                        <p:cTn id="30"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45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500" accel="100000" fill="hold">
                                          <p:stCondLst>
                                            <p:cond delay="45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3" fill="hold">
                            <p:stCondLst>
                              <p:cond delay="10000"/>
                            </p:stCondLst>
                            <p:childTnLst>
                              <p:par>
                                <p:cTn id="34" presetID="37" presetClass="entr" presetSubtype="0"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0"/>
                                        <p:tgtEl>
                                          <p:spTgt spid="3">
                                            <p:txEl>
                                              <p:pRg st="4" end="4"/>
                                            </p:txEl>
                                          </p:spTgt>
                                        </p:tgtEl>
                                      </p:cBhvr>
                                    </p:animEffect>
                                    <p:anim calcmode="lin" valueType="num">
                                      <p:cBhvr>
                                        <p:cTn id="3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45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9" dur="500" accel="100000" fill="hold">
                                          <p:stCondLst>
                                            <p:cond delay="45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alking on a path in the woods&#10;&#10;Description automatically generated with low confidence">
            <a:extLst>
              <a:ext uri="{FF2B5EF4-FFF2-40B4-BE49-F238E27FC236}">
                <a16:creationId xmlns:a16="http://schemas.microsoft.com/office/drawing/2014/main" id="{6AACAB7F-7FDD-F31E-82A3-F23D017FA425}"/>
              </a:ext>
            </a:extLst>
          </p:cNvPr>
          <p:cNvPicPr>
            <a:picLocks noChangeAspect="1"/>
          </p:cNvPicPr>
          <p:nvPr/>
        </p:nvPicPr>
        <p:blipFill rotWithShape="1">
          <a:blip r:embed="rId3"/>
          <a:srcRect l="33111" r="2172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EBB4EE-5FC5-8505-F739-B358D09E7B67}"/>
              </a:ext>
            </a:extLst>
          </p:cNvPr>
          <p:cNvSpPr>
            <a:spLocks noGrp="1"/>
          </p:cNvSpPr>
          <p:nvPr>
            <p:ph idx="1"/>
          </p:nvPr>
        </p:nvSpPr>
        <p:spPr>
          <a:xfrm>
            <a:off x="4830792" y="70693"/>
            <a:ext cx="7177178" cy="6787307"/>
          </a:xfrm>
          <a:solidFill>
            <a:schemeClr val="bg1"/>
          </a:solidFill>
        </p:spPr>
        <p:txBody>
          <a:bodyPr anchor="ctr">
            <a:noAutofit/>
          </a:bodyPr>
          <a:lstStyle/>
          <a:p>
            <a:r>
              <a:rPr lang="en-US" dirty="0"/>
              <a:t>Choose to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WALK</a:t>
            </a:r>
            <a:r>
              <a:rPr lang="en-US" dirty="0"/>
              <a:t> in the</a:t>
            </a:r>
            <a:r>
              <a:rPr lang="en-US" dirty="0">
                <a:solidFill>
                  <a:srgbClr val="98620D"/>
                </a:solidFill>
              </a:rPr>
              <a:t>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LIGHT</a:t>
            </a:r>
            <a:r>
              <a:rPr lang="en-US" dirty="0">
                <a:solidFill>
                  <a:srgbClr val="98620D"/>
                </a:solidFill>
              </a:rPr>
              <a:t> </a:t>
            </a:r>
            <a:r>
              <a:rPr lang="en-US" dirty="0"/>
              <a:t>of God</a:t>
            </a:r>
          </a:p>
          <a:p>
            <a:pPr lvl="1"/>
            <a:r>
              <a:rPr lang="en-US" sz="2800" dirty="0"/>
              <a:t>Defined by our </a:t>
            </a:r>
            <a:r>
              <a:rPr lang="en-US" sz="28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FELLOWSHIP</a:t>
            </a:r>
            <a:r>
              <a:rPr lang="en-US" sz="2800" dirty="0"/>
              <a:t> with </a:t>
            </a:r>
            <a:r>
              <a:rPr lang="en-US" sz="28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HIM</a:t>
            </a:r>
          </a:p>
          <a:p>
            <a:pPr lvl="1"/>
            <a:r>
              <a:rPr lang="en-US" sz="2800" dirty="0"/>
              <a:t>Shows in our </a:t>
            </a:r>
            <a:r>
              <a:rPr lang="en-US" sz="28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FELLOWSHIP</a:t>
            </a:r>
            <a:r>
              <a:rPr lang="en-US" sz="2800" dirty="0"/>
              <a:t> with other </a:t>
            </a:r>
            <a:r>
              <a:rPr lang="en-US" sz="28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BELIEVERS</a:t>
            </a:r>
          </a:p>
          <a:p>
            <a:pPr lvl="1"/>
            <a:r>
              <a:rPr lang="en-US" sz="2800" dirty="0"/>
              <a:t>We are covered by the </a:t>
            </a:r>
            <a:r>
              <a:rPr lang="en-US" sz="28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BLOOD</a:t>
            </a:r>
            <a:r>
              <a:rPr lang="en-US" sz="2800" dirty="0"/>
              <a:t> and cleanse from </a:t>
            </a:r>
            <a:r>
              <a:rPr lang="en-US" sz="2800"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ALL</a:t>
            </a:r>
            <a:r>
              <a:rPr lang="en-US" sz="2800" dirty="0"/>
              <a:t> sin.</a:t>
            </a:r>
          </a:p>
          <a:p>
            <a:r>
              <a:rPr lang="en-US" dirty="0"/>
              <a:t>Choose to </a:t>
            </a:r>
            <a:r>
              <a:rPr lang="en-US"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WALK</a:t>
            </a:r>
            <a:r>
              <a:rPr lang="en-US" dirty="0"/>
              <a:t> in the </a:t>
            </a:r>
            <a:r>
              <a:rPr lang="en-US"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DARKNESS</a:t>
            </a:r>
            <a:r>
              <a:rPr lang="en-US" dirty="0"/>
              <a:t> of Sin</a:t>
            </a:r>
          </a:p>
          <a:p>
            <a:pPr lvl="1"/>
            <a:r>
              <a:rPr lang="en-US" sz="2800" dirty="0"/>
              <a:t>Defined by the </a:t>
            </a:r>
            <a:r>
              <a:rPr lang="en-US" sz="2800"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LIE</a:t>
            </a:r>
            <a:r>
              <a:rPr lang="en-US" sz="2800" dirty="0"/>
              <a:t> we tell </a:t>
            </a:r>
            <a:r>
              <a:rPr lang="en-US" sz="2800"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OURSELVES</a:t>
            </a:r>
          </a:p>
          <a:p>
            <a:pPr lvl="1"/>
            <a:r>
              <a:rPr lang="en-US" sz="2800" dirty="0"/>
              <a:t>Defined by the </a:t>
            </a:r>
            <a:r>
              <a:rPr lang="en-US" sz="2800"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PRACTICE</a:t>
            </a:r>
            <a:r>
              <a:rPr lang="en-US" sz="2800" dirty="0"/>
              <a:t> of rejecting </a:t>
            </a:r>
            <a:r>
              <a:rPr lang="en-US" sz="2800"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TRUTH</a:t>
            </a:r>
            <a:r>
              <a:rPr lang="en-US" sz="2800" dirty="0"/>
              <a:t> </a:t>
            </a:r>
          </a:p>
          <a:p>
            <a:pPr lvl="1"/>
            <a:r>
              <a:rPr lang="en-US" sz="2800" dirty="0"/>
              <a:t>We are </a:t>
            </a:r>
            <a:r>
              <a:rPr lang="en-US" sz="2800"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EXPOSED</a:t>
            </a:r>
            <a:r>
              <a:rPr lang="en-US" sz="2800" dirty="0"/>
              <a:t> without the </a:t>
            </a:r>
            <a:r>
              <a:rPr lang="en-US" sz="2800"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BLOOD</a:t>
            </a:r>
            <a:r>
              <a:rPr lang="en-US" sz="2800" dirty="0"/>
              <a:t> and living in sin.</a:t>
            </a:r>
          </a:p>
          <a:p>
            <a:r>
              <a:rPr lang="en-US" dirty="0"/>
              <a:t>Choose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GOD</a:t>
            </a:r>
            <a:r>
              <a:rPr lang="en-US" dirty="0"/>
              <a:t> </a:t>
            </a:r>
            <a:r>
              <a:rPr lang="en-US" b="1" u="sng" dirty="0"/>
              <a:t>without</a:t>
            </a:r>
            <a:r>
              <a:rPr lang="en-US" dirty="0"/>
              <a:t> </a:t>
            </a:r>
            <a:r>
              <a:rPr lang="en-US"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DARKNESS</a:t>
            </a:r>
            <a:r>
              <a:rPr lang="en-US" dirty="0"/>
              <a:t> or </a:t>
            </a:r>
            <a:br>
              <a:rPr lang="en-US" dirty="0"/>
            </a:br>
            <a:r>
              <a:rPr lang="en-US" dirty="0"/>
              <a:t>Choose the </a:t>
            </a:r>
            <a:r>
              <a:rPr lang="en-US"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DARKNESS</a:t>
            </a:r>
            <a:r>
              <a:rPr lang="en-US" dirty="0"/>
              <a:t> </a:t>
            </a:r>
            <a:r>
              <a:rPr lang="en-US" b="1" u="sng" dirty="0"/>
              <a:t>without</a:t>
            </a:r>
            <a:r>
              <a:rPr lang="en-US" dirty="0"/>
              <a:t> </a:t>
            </a:r>
            <a:r>
              <a:rPr lang="en-US" b="1" u="sng"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GOD</a:t>
            </a:r>
            <a:r>
              <a:rPr lang="en-US" dirty="0"/>
              <a:t>.</a:t>
            </a:r>
          </a:p>
        </p:txBody>
      </p:sp>
      <p:sp>
        <p:nvSpPr>
          <p:cNvPr id="2" name="Title 1">
            <a:extLst>
              <a:ext uri="{FF2B5EF4-FFF2-40B4-BE49-F238E27FC236}">
                <a16:creationId xmlns:a16="http://schemas.microsoft.com/office/drawing/2014/main" id="{D5807D58-0895-6CDD-1F6D-31468B64635D}"/>
              </a:ext>
            </a:extLst>
          </p:cNvPr>
          <p:cNvSpPr>
            <a:spLocks noGrp="1"/>
          </p:cNvSpPr>
          <p:nvPr>
            <p:ph type="title"/>
          </p:nvPr>
        </p:nvSpPr>
        <p:spPr>
          <a:xfrm>
            <a:off x="184030" y="70693"/>
            <a:ext cx="3490823" cy="2620749"/>
          </a:xfrm>
        </p:spPr>
        <p:txBody>
          <a:bodyPr anchor="b">
            <a:normAutofit/>
          </a:bodyPr>
          <a:lstStyle/>
          <a:p>
            <a:r>
              <a:rPr lang="en-US" sz="5400" dirty="0">
                <a:solidFill>
                  <a:schemeClr val="bg1"/>
                </a:solidFill>
                <a:effectLst>
                  <a:outerShdw blurRad="50800" dist="63500" algn="l" rotWithShape="0">
                    <a:schemeClr val="tx1"/>
                  </a:outerShdw>
                </a:effectLst>
                <a:latin typeface="Aharoni" panose="02010803020104030203" pitchFamily="2" charset="-79"/>
                <a:cs typeface="Aharoni" panose="02010803020104030203" pitchFamily="2" charset="-79"/>
              </a:rPr>
              <a:t>*</a:t>
            </a:r>
            <a:r>
              <a:rPr lang="en-US" sz="5400" dirty="0">
                <a:effectLst>
                  <a:outerShdw blurRad="50800" dist="63500" algn="l" rotWithShape="0">
                    <a:schemeClr val="bg1"/>
                  </a:outerShdw>
                </a:effectLst>
                <a:latin typeface="Aharoni" panose="02010803020104030203" pitchFamily="2" charset="-79"/>
                <a:cs typeface="Aharoni" panose="02010803020104030203" pitchFamily="2" charset="-79"/>
              </a:rPr>
              <a:t>Choosing where to walk</a:t>
            </a:r>
          </a:p>
        </p:txBody>
      </p:sp>
    </p:spTree>
    <p:extLst>
      <p:ext uri="{BB962C8B-B14F-4D97-AF65-F5344CB8AC3E}">
        <p14:creationId xmlns:p14="http://schemas.microsoft.com/office/powerpoint/2010/main" val="383044258"/>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5000"/>
                            </p:stCondLst>
                            <p:childTnLst>
                              <p:par>
                                <p:cTn id="12" presetID="37"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anim calcmode="lin" valueType="num">
                                      <p:cBhvr>
                                        <p:cTn id="1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5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500" accel="100000" fill="hold">
                                          <p:stCondLst>
                                            <p:cond delay="45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10000"/>
                            </p:stCondLst>
                            <p:childTnLst>
                              <p:par>
                                <p:cTn id="19" presetID="37"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0"/>
                                        <p:tgtEl>
                                          <p:spTgt spid="3">
                                            <p:txEl>
                                              <p:pRg st="2" end="2"/>
                                            </p:txEl>
                                          </p:spTgt>
                                        </p:tgtEl>
                                      </p:cBhvr>
                                    </p:animEffect>
                                    <p:anim calcmode="lin" valueType="num">
                                      <p:cBhvr>
                                        <p:cTn id="22"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45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500" accel="100000" fill="hold">
                                          <p:stCondLst>
                                            <p:cond delay="45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15000"/>
                            </p:stCondLst>
                            <p:childTnLst>
                              <p:par>
                                <p:cTn id="26" presetID="37"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0"/>
                                        <p:tgtEl>
                                          <p:spTgt spid="3">
                                            <p:txEl>
                                              <p:pRg st="3" end="3"/>
                                            </p:txEl>
                                          </p:spTgt>
                                        </p:tgtEl>
                                      </p:cBhvr>
                                    </p:animEffect>
                                    <p:anim calcmode="lin" valueType="num">
                                      <p:cBhvr>
                                        <p:cTn id="2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45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500" accel="100000" fill="hold">
                                          <p:stCondLst>
                                            <p:cond delay="45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0"/>
                                        <p:tgtEl>
                                          <p:spTgt spid="3">
                                            <p:txEl>
                                              <p:pRg st="4" end="4"/>
                                            </p:txEl>
                                          </p:spTgt>
                                        </p:tgtEl>
                                      </p:cBhvr>
                                    </p:animEffect>
                                    <p:anim calcmode="lin" valueType="num">
                                      <p:cBhvr>
                                        <p:cTn id="3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45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9" dur="500" accel="100000" fill="hold">
                                          <p:stCondLst>
                                            <p:cond delay="45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37"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0"/>
                                        <p:tgtEl>
                                          <p:spTgt spid="3">
                                            <p:txEl>
                                              <p:pRg st="5" end="5"/>
                                            </p:txEl>
                                          </p:spTgt>
                                        </p:tgtEl>
                                      </p:cBhvr>
                                    </p:animEffect>
                                    <p:anim calcmode="lin" valueType="num">
                                      <p:cBhvr>
                                        <p:cTn id="44"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45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6" dur="500" accel="100000" fill="hold">
                                          <p:stCondLst>
                                            <p:cond delay="45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47" fill="hold">
                            <p:stCondLst>
                              <p:cond delay="10000"/>
                            </p:stCondLst>
                            <p:childTnLst>
                              <p:par>
                                <p:cTn id="48" presetID="37" presetClass="entr" presetSubtype="0" fill="hold"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0"/>
                                        <p:tgtEl>
                                          <p:spTgt spid="3">
                                            <p:txEl>
                                              <p:pRg st="6" end="6"/>
                                            </p:txEl>
                                          </p:spTgt>
                                        </p:tgtEl>
                                      </p:cBhvr>
                                    </p:animEffect>
                                    <p:anim calcmode="lin" valueType="num">
                                      <p:cBhvr>
                                        <p:cTn id="51"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45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3" dur="500" accel="100000" fill="hold">
                                          <p:stCondLst>
                                            <p:cond delay="45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54" fill="hold">
                            <p:stCondLst>
                              <p:cond delay="15000"/>
                            </p:stCondLst>
                            <p:childTnLst>
                              <p:par>
                                <p:cTn id="55" presetID="37" presetClass="entr" presetSubtype="0" fill="hold"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0"/>
                                        <p:tgtEl>
                                          <p:spTgt spid="3">
                                            <p:txEl>
                                              <p:pRg st="7" end="7"/>
                                            </p:txEl>
                                          </p:spTgt>
                                        </p:tgtEl>
                                      </p:cBhvr>
                                    </p:animEffect>
                                    <p:anim calcmode="lin" valueType="num">
                                      <p:cBhvr>
                                        <p:cTn id="58"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45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0" dur="500" accel="100000" fill="hold">
                                          <p:stCondLst>
                                            <p:cond delay="45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fade">
                                      <p:cBhvr>
                                        <p:cTn id="65" dur="5000"/>
                                        <p:tgtEl>
                                          <p:spTgt spid="3">
                                            <p:txEl>
                                              <p:pRg st="8" end="8"/>
                                            </p:txEl>
                                          </p:spTgt>
                                        </p:tgtEl>
                                      </p:cBhvr>
                                    </p:animEffect>
                                    <p:anim calcmode="lin" valueType="num">
                                      <p:cBhvr>
                                        <p:cTn id="66"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7" dur="45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8" dur="500" accel="100000" fill="hold">
                                          <p:stCondLst>
                                            <p:cond delay="45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4790FE7-7B02-D968-37FE-5B3F3077D89F}"/>
              </a:ext>
            </a:extLst>
          </p:cNvPr>
          <p:cNvPicPr>
            <a:picLocks noChangeAspect="1"/>
          </p:cNvPicPr>
          <p:nvPr/>
        </p:nvPicPr>
        <p:blipFill>
          <a:blip r:embed="rId3"/>
          <a:stretch>
            <a:fillRect/>
          </a:stretch>
        </p:blipFill>
        <p:spPr>
          <a:xfrm>
            <a:off x="180735" y="1296511"/>
            <a:ext cx="4449257" cy="4351254"/>
          </a:xfrm>
          <a:prstGeom prst="rect">
            <a:avLst/>
          </a:prstGeom>
        </p:spPr>
      </p:pic>
      <p:sp>
        <p:nvSpPr>
          <p:cNvPr id="34" name="Freeform: Shape 3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5646B6B-B58A-32D4-08EC-00FF55CEB9E7}"/>
              </a:ext>
            </a:extLst>
          </p:cNvPr>
          <p:cNvSpPr>
            <a:spLocks noGrp="1"/>
          </p:cNvSpPr>
          <p:nvPr>
            <p:ph type="title"/>
          </p:nvPr>
        </p:nvSpPr>
        <p:spPr>
          <a:xfrm>
            <a:off x="5759354" y="457201"/>
            <a:ext cx="5337270" cy="1835911"/>
          </a:xfrm>
        </p:spPr>
        <p:txBody>
          <a:bodyPr anchor="b">
            <a:normAutofit/>
          </a:bodyPr>
          <a:lstStyle/>
          <a:p>
            <a:r>
              <a:rPr lang="en-US" sz="5400" dirty="0">
                <a:solidFill>
                  <a:srgbClr val="FFFFFF"/>
                </a:solidFill>
                <a:effectLst>
                  <a:outerShdw blurRad="38100" dist="63500" dir="2700000" algn="tl">
                    <a:srgbClr val="000000"/>
                  </a:outerShdw>
                </a:effectLst>
                <a:latin typeface="Arial Black" panose="020B0A04020102020204" pitchFamily="34" charset="0"/>
              </a:rPr>
              <a:t>Choose what to believe</a:t>
            </a:r>
          </a:p>
        </p:txBody>
      </p:sp>
      <p:sp>
        <p:nvSpPr>
          <p:cNvPr id="3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3D11C0-E623-B6F5-30E2-4B469967503C}"/>
              </a:ext>
            </a:extLst>
          </p:cNvPr>
          <p:cNvSpPr>
            <a:spLocks noGrp="1"/>
          </p:cNvSpPr>
          <p:nvPr>
            <p:ph idx="1"/>
          </p:nvPr>
        </p:nvSpPr>
        <p:spPr>
          <a:xfrm>
            <a:off x="5056094" y="2798064"/>
            <a:ext cx="7135906" cy="3781672"/>
          </a:xfrm>
        </p:spPr>
        <p:txBody>
          <a:bodyPr anchor="t">
            <a:normAutofit/>
          </a:bodyPr>
          <a:lstStyle/>
          <a:p>
            <a:r>
              <a:rPr lang="en-US" b="1" dirty="0">
                <a:solidFill>
                  <a:srgbClr val="FFFFFF"/>
                </a:solidFill>
                <a:effectLst>
                  <a:outerShdw blurRad="38100" dist="38100" dir="2700000" algn="tl">
                    <a:srgbClr val="000000">
                      <a:alpha val="43137"/>
                    </a:srgbClr>
                  </a:outerShdw>
                </a:effectLst>
              </a:rPr>
              <a:t>Choose to believe the </a:t>
            </a:r>
            <a:r>
              <a:rPr lang="en-US" b="1" u="sng" dirty="0">
                <a:solidFill>
                  <a:srgbClr val="FFFF00"/>
                </a:solidFill>
                <a:effectLst>
                  <a:outerShdw blurRad="50800" dist="63500" algn="l" rotWithShape="0">
                    <a:prstClr val="black"/>
                  </a:outerShdw>
                </a:effectLst>
                <a:latin typeface="Arial Black" panose="020B0A04020102020204" pitchFamily="34" charset="0"/>
              </a:rPr>
              <a:t>LIE</a:t>
            </a:r>
            <a:r>
              <a:rPr lang="en-US" b="1" dirty="0">
                <a:solidFill>
                  <a:srgbClr val="FFFFFF"/>
                </a:solidFill>
              </a:rPr>
              <a:t>.</a:t>
            </a:r>
          </a:p>
          <a:p>
            <a:pPr lvl="1">
              <a:buFont typeface="Wingdings" panose="05000000000000000000" pitchFamily="2" charset="2"/>
              <a:buChar char="Ø"/>
            </a:pPr>
            <a:r>
              <a:rPr lang="en-US" sz="2800" b="1" dirty="0">
                <a:solidFill>
                  <a:srgbClr val="FFFFFF"/>
                </a:solidFill>
                <a:effectLst>
                  <a:outerShdw blurRad="38100" dist="38100" dir="2700000" algn="tl">
                    <a:srgbClr val="000000">
                      <a:alpha val="43137"/>
                    </a:srgbClr>
                  </a:outerShdw>
                </a:effectLst>
              </a:rPr>
              <a:t>There is no sin, and you </a:t>
            </a:r>
            <a:r>
              <a:rPr lang="en-US" sz="2800" b="1" u="sng" dirty="0">
                <a:solidFill>
                  <a:srgbClr val="FFFF00"/>
                </a:solidFill>
                <a:effectLst>
                  <a:outerShdw blurRad="38100" dist="63500" dir="2700000" algn="tl">
                    <a:srgbClr val="000000"/>
                  </a:outerShdw>
                </a:effectLst>
                <a:latin typeface="Arial Black" panose="020B0A04020102020204" pitchFamily="34" charset="0"/>
              </a:rPr>
              <a:t>DECEIVE</a:t>
            </a:r>
            <a:r>
              <a:rPr lang="en-US" sz="2800" b="1" dirty="0">
                <a:solidFill>
                  <a:srgbClr val="FFFFFF"/>
                </a:solidFill>
              </a:rPr>
              <a:t> </a:t>
            </a:r>
            <a:r>
              <a:rPr lang="en-US" sz="2800" b="1" dirty="0">
                <a:solidFill>
                  <a:srgbClr val="FFFFFF"/>
                </a:solidFill>
                <a:effectLst>
                  <a:outerShdw blurRad="38100" dist="38100" dir="2700000" algn="tl">
                    <a:srgbClr val="000000">
                      <a:alpha val="43137"/>
                    </a:srgbClr>
                  </a:outerShdw>
                </a:effectLst>
              </a:rPr>
              <a:t>yourself, but you cannot fool God.</a:t>
            </a:r>
          </a:p>
          <a:p>
            <a:r>
              <a:rPr lang="en-US" b="1" dirty="0">
                <a:solidFill>
                  <a:srgbClr val="FFFFFF"/>
                </a:solidFill>
                <a:effectLst>
                  <a:outerShdw blurRad="38100" dist="38100" dir="2700000" algn="tl">
                    <a:srgbClr val="000000">
                      <a:alpha val="43137"/>
                    </a:srgbClr>
                  </a:outerShdw>
                </a:effectLst>
              </a:rPr>
              <a:t>Choose to believe the </a:t>
            </a:r>
            <a:r>
              <a:rPr lang="en-US" b="1" u="sng" dirty="0">
                <a:solidFill>
                  <a:srgbClr val="FFFF00"/>
                </a:solidFill>
                <a:effectLst>
                  <a:outerShdw blurRad="50800" dist="63500" algn="l" rotWithShape="0">
                    <a:prstClr val="black"/>
                  </a:outerShdw>
                </a:effectLst>
                <a:latin typeface="Arial Black" panose="020B0A04020102020204" pitchFamily="34" charset="0"/>
              </a:rPr>
              <a:t>TRUTH</a:t>
            </a:r>
            <a:r>
              <a:rPr lang="en-US" b="1" dirty="0">
                <a:solidFill>
                  <a:srgbClr val="FFFFFF"/>
                </a:solidFill>
              </a:rPr>
              <a:t>.</a:t>
            </a:r>
          </a:p>
          <a:p>
            <a:pPr lvl="1">
              <a:buFont typeface="Wingdings" panose="05000000000000000000" pitchFamily="2" charset="2"/>
              <a:buChar char="Ø"/>
            </a:pPr>
            <a:r>
              <a:rPr lang="en-US" sz="2800" b="1" dirty="0">
                <a:solidFill>
                  <a:srgbClr val="FFFFFF"/>
                </a:solidFill>
                <a:effectLst>
                  <a:outerShdw blurRad="38100" dist="38100" dir="2700000" algn="tl">
                    <a:srgbClr val="000000">
                      <a:alpha val="43137"/>
                    </a:srgbClr>
                  </a:outerShdw>
                </a:effectLst>
              </a:rPr>
              <a:t>Confess your sins and be </a:t>
            </a:r>
            <a:r>
              <a:rPr lang="en-US" sz="2800" b="1" u="sng" dirty="0">
                <a:solidFill>
                  <a:srgbClr val="FFFF00"/>
                </a:solidFill>
                <a:effectLst>
                  <a:outerShdw blurRad="50800" dist="63500" algn="l" rotWithShape="0">
                    <a:prstClr val="black"/>
                  </a:outerShdw>
                </a:effectLst>
                <a:latin typeface="Arial Black" panose="020B0A04020102020204" pitchFamily="34" charset="0"/>
              </a:rPr>
              <a:t>CLEANSED</a:t>
            </a:r>
            <a:r>
              <a:rPr lang="en-US" sz="2800" b="1" dirty="0">
                <a:solidFill>
                  <a:srgbClr val="FFFFFF"/>
                </a:solidFill>
              </a:rPr>
              <a:t> </a:t>
            </a:r>
            <a:r>
              <a:rPr lang="en-US" sz="2800" b="1" dirty="0">
                <a:solidFill>
                  <a:srgbClr val="FFFFFF"/>
                </a:solidFill>
                <a:effectLst>
                  <a:outerShdw blurRad="38100" dist="38100" dir="2700000" algn="tl">
                    <a:srgbClr val="000000">
                      <a:alpha val="43137"/>
                    </a:srgbClr>
                  </a:outerShdw>
                </a:effectLst>
              </a:rPr>
              <a:t>from unrighteousness by God.</a:t>
            </a:r>
          </a:p>
          <a:p>
            <a:r>
              <a:rPr lang="en-US" b="1" dirty="0">
                <a:solidFill>
                  <a:srgbClr val="FFFFFF"/>
                </a:solidFill>
                <a:effectLst>
                  <a:outerShdw blurRad="38100" dist="38100" dir="2700000" algn="tl">
                    <a:srgbClr val="000000">
                      <a:alpha val="43137"/>
                    </a:srgbClr>
                  </a:outerShdw>
                </a:effectLst>
              </a:rPr>
              <a:t>Is God a </a:t>
            </a:r>
            <a:r>
              <a:rPr lang="en-US" b="1" u="sng" dirty="0">
                <a:solidFill>
                  <a:srgbClr val="FFFF00"/>
                </a:solidFill>
                <a:effectLst>
                  <a:outerShdw blurRad="50800" dist="63500" algn="l" rotWithShape="0">
                    <a:prstClr val="black"/>
                  </a:outerShdw>
                </a:effectLst>
                <a:latin typeface="Arial Black" panose="020B0A04020102020204" pitchFamily="34" charset="0"/>
              </a:rPr>
              <a:t>LIAR</a:t>
            </a:r>
            <a:r>
              <a:rPr lang="en-US" b="1" dirty="0">
                <a:solidFill>
                  <a:srgbClr val="FFFFFF"/>
                </a:solidFill>
              </a:rPr>
              <a:t> </a:t>
            </a:r>
            <a:r>
              <a:rPr lang="en-US" b="1" dirty="0">
                <a:solidFill>
                  <a:srgbClr val="FFFFFF"/>
                </a:solidFill>
                <a:effectLst>
                  <a:outerShdw blurRad="38100" dist="38100" dir="2700000" algn="tl">
                    <a:srgbClr val="000000">
                      <a:alpha val="43137"/>
                    </a:srgbClr>
                  </a:outerShdw>
                </a:effectLst>
              </a:rPr>
              <a:t>because we refuse to believe His </a:t>
            </a:r>
            <a:r>
              <a:rPr lang="en-US" b="1" u="sng" dirty="0">
                <a:solidFill>
                  <a:srgbClr val="92D050"/>
                </a:solidFill>
                <a:effectLst>
                  <a:outerShdw blurRad="50800" dist="63500" algn="l" rotWithShape="0">
                    <a:prstClr val="black"/>
                  </a:outerShdw>
                </a:effectLst>
                <a:latin typeface="Arial Black" panose="020B0A04020102020204" pitchFamily="34" charset="0"/>
              </a:rPr>
              <a:t>WORD</a:t>
            </a:r>
            <a:r>
              <a:rPr lang="en-US" b="1" dirty="0">
                <a:solidFill>
                  <a:srgbClr val="FFFFFF"/>
                </a:solidFill>
              </a:rPr>
              <a:t> </a:t>
            </a:r>
            <a:r>
              <a:rPr lang="en-US" b="1" dirty="0">
                <a:solidFill>
                  <a:srgbClr val="FFFFFF"/>
                </a:solidFill>
                <a:effectLst>
                  <a:outerShdw blurRad="38100" dist="38100" dir="2700000" algn="tl">
                    <a:srgbClr val="000000">
                      <a:alpha val="43137"/>
                    </a:srgbClr>
                  </a:outerShdw>
                </a:effectLst>
              </a:rPr>
              <a:t>or is His </a:t>
            </a:r>
            <a:r>
              <a:rPr lang="en-US" b="1" u="sng" dirty="0">
                <a:solidFill>
                  <a:srgbClr val="92D050"/>
                </a:solidFill>
                <a:effectLst>
                  <a:outerShdw blurRad="50800" dist="63500" algn="l" rotWithShape="0">
                    <a:prstClr val="black"/>
                  </a:outerShdw>
                </a:effectLst>
                <a:latin typeface="Arial Black" panose="020B0A04020102020204" pitchFamily="34" charset="0"/>
              </a:rPr>
              <a:t>WORD</a:t>
            </a:r>
            <a:r>
              <a:rPr lang="en-US" b="1" dirty="0">
                <a:solidFill>
                  <a:srgbClr val="FFFFFF"/>
                </a:solidFill>
              </a:rPr>
              <a:t> </a:t>
            </a:r>
            <a:r>
              <a:rPr lang="en-US" b="1" dirty="0">
                <a:solidFill>
                  <a:srgbClr val="FFFFFF"/>
                </a:solidFill>
                <a:effectLst>
                  <a:outerShdw blurRad="38100" dist="38100" dir="2700000" algn="tl">
                    <a:srgbClr val="000000">
                      <a:alpha val="43137"/>
                    </a:srgbClr>
                  </a:outerShdw>
                </a:effectLst>
              </a:rPr>
              <a:t>still</a:t>
            </a:r>
            <a:r>
              <a:rPr lang="en-US" b="1" dirty="0">
                <a:solidFill>
                  <a:srgbClr val="FFFFFF"/>
                </a:solidFill>
              </a:rPr>
              <a:t> </a:t>
            </a:r>
            <a:r>
              <a:rPr lang="en-US" b="1" u="sng" dirty="0">
                <a:solidFill>
                  <a:srgbClr val="FFFF00"/>
                </a:solidFill>
                <a:effectLst>
                  <a:outerShdw blurRad="50800" dist="63500" algn="l" rotWithShape="0">
                    <a:prstClr val="black"/>
                  </a:outerShdw>
                </a:effectLst>
                <a:latin typeface="Arial Black" panose="020B0A04020102020204" pitchFamily="34" charset="0"/>
              </a:rPr>
              <a:t>TRUE</a:t>
            </a:r>
            <a:r>
              <a:rPr lang="en-US" b="1" dirty="0">
                <a:solidFill>
                  <a:srgbClr val="FFFFFF"/>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34059193"/>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5000"/>
                            </p:stCondLst>
                            <p:childTnLst>
                              <p:par>
                                <p:cTn id="12" presetID="37"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anim calcmode="lin" valueType="num">
                                      <p:cBhvr>
                                        <p:cTn id="1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5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500" accel="100000" fill="hold">
                                          <p:stCondLst>
                                            <p:cond delay="45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anim calcmode="lin" valueType="num">
                                      <p:cBhvr>
                                        <p:cTn id="2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45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500" accel="100000" fill="hold">
                                          <p:stCondLst>
                                            <p:cond delay="45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6" fill="hold">
                            <p:stCondLst>
                              <p:cond delay="5000"/>
                            </p:stCondLst>
                            <p:childTnLst>
                              <p:par>
                                <p:cTn id="27" presetID="37"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0"/>
                                        <p:tgtEl>
                                          <p:spTgt spid="3">
                                            <p:txEl>
                                              <p:pRg st="3" end="3"/>
                                            </p:txEl>
                                          </p:spTgt>
                                        </p:tgtEl>
                                      </p:cBhvr>
                                    </p:animEffect>
                                    <p:anim calcmode="lin" valueType="num">
                                      <p:cBhvr>
                                        <p:cTn id="30"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45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500" accel="100000" fill="hold">
                                          <p:stCondLst>
                                            <p:cond delay="45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0"/>
                                        <p:tgtEl>
                                          <p:spTgt spid="3">
                                            <p:txEl>
                                              <p:pRg st="4" end="4"/>
                                            </p:txEl>
                                          </p:spTgt>
                                        </p:tgtEl>
                                      </p:cBhvr>
                                    </p:animEffect>
                                    <p:anim calcmode="lin" valueType="num">
                                      <p:cBhvr>
                                        <p:cTn id="38"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45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0" dur="500" accel="100000" fill="hold">
                                          <p:stCondLst>
                                            <p:cond delay="45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24626D-075A-298A-D709-05B067A3CD0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82ED4D-54C1-CFAD-8082-BEBCD87F16C5}"/>
              </a:ext>
            </a:extLst>
          </p:cNvPr>
          <p:cNvSpPr>
            <a:spLocks noGrp="1"/>
          </p:cNvSpPr>
          <p:nvPr>
            <p:ph type="title"/>
          </p:nvPr>
        </p:nvSpPr>
        <p:spPr>
          <a:xfrm>
            <a:off x="838200" y="5532437"/>
            <a:ext cx="10515600" cy="1325563"/>
          </a:xfrm>
        </p:spPr>
        <p:txBody>
          <a:bodyPr/>
          <a:lstStyle/>
          <a:p>
            <a:pPr algn="ctr"/>
            <a:r>
              <a:rPr lang="en-US" dirty="0">
                <a:solidFill>
                  <a:schemeClr val="bg1"/>
                </a:solidFill>
                <a:effectLst>
                  <a:outerShdw blurRad="50800" dist="38100" algn="l" rotWithShape="0">
                    <a:prstClr val="black"/>
                  </a:outerShdw>
                </a:effectLst>
                <a:latin typeface="Arial Black" panose="020B0A04020102020204" pitchFamily="34" charset="0"/>
              </a:rPr>
              <a:t>BUT when you need it</a:t>
            </a:r>
            <a:br>
              <a:rPr lang="en-US" dirty="0">
                <a:solidFill>
                  <a:schemeClr val="bg1"/>
                </a:solidFill>
                <a:effectLst>
                  <a:outerShdw blurRad="50800" dist="38100" algn="l" rotWithShape="0">
                    <a:prstClr val="black"/>
                  </a:outerShdw>
                </a:effectLst>
                <a:latin typeface="Arial Black" panose="020B0A04020102020204" pitchFamily="34" charset="0"/>
              </a:rPr>
            </a:br>
            <a:r>
              <a:rPr lang="en-US" dirty="0">
                <a:solidFill>
                  <a:schemeClr val="bg1"/>
                </a:solidFill>
                <a:effectLst>
                  <a:glow rad="228600">
                    <a:schemeClr val="accent4">
                      <a:satMod val="175000"/>
                      <a:alpha val="71000"/>
                    </a:schemeClr>
                  </a:glow>
                  <a:outerShdw blurRad="50800" dist="38100" algn="l" rotWithShape="0">
                    <a:prstClr val="black"/>
                  </a:outerShdw>
                </a:effectLst>
                <a:latin typeface="Arial Black" panose="020B0A04020102020204" pitchFamily="34" charset="0"/>
              </a:rPr>
              <a:t>Choose to ask for help</a:t>
            </a:r>
          </a:p>
        </p:txBody>
      </p:sp>
      <p:sp>
        <p:nvSpPr>
          <p:cNvPr id="3" name="Content Placeholder 2">
            <a:extLst>
              <a:ext uri="{FF2B5EF4-FFF2-40B4-BE49-F238E27FC236}">
                <a16:creationId xmlns:a16="http://schemas.microsoft.com/office/drawing/2014/main" id="{1FB0D405-148A-2BAF-0E20-286607783D51}"/>
              </a:ext>
            </a:extLst>
          </p:cNvPr>
          <p:cNvSpPr>
            <a:spLocks noGrp="1"/>
          </p:cNvSpPr>
          <p:nvPr>
            <p:ph idx="1"/>
          </p:nvPr>
        </p:nvSpPr>
        <p:spPr>
          <a:xfrm>
            <a:off x="838200" y="530397"/>
            <a:ext cx="10515600" cy="1891961"/>
          </a:xfrm>
        </p:spPr>
        <p:txBody>
          <a:bodyPr>
            <a:noAutofit/>
          </a:bodyPr>
          <a:lstStyle/>
          <a:p>
            <a:pPr marL="0" indent="0" algn="ctr">
              <a:buNone/>
            </a:pPr>
            <a:r>
              <a:rPr lang="en-US" sz="6600" dirty="0">
                <a:solidFill>
                  <a:srgbClr val="C00000"/>
                </a:solidFill>
                <a:effectLst>
                  <a:outerShdw blurRad="50800" dist="38100" algn="l" rotWithShape="0">
                    <a:schemeClr val="bg1"/>
                  </a:outerShdw>
                </a:effectLst>
                <a:latin typeface="Arial Black" panose="020B0A04020102020204" pitchFamily="34" charset="0"/>
              </a:rPr>
              <a:t>The GOAL is clear, </a:t>
            </a:r>
            <a:br>
              <a:rPr lang="en-US" sz="6600" dirty="0">
                <a:solidFill>
                  <a:srgbClr val="C00000"/>
                </a:solidFill>
                <a:effectLst>
                  <a:outerShdw blurRad="50800" dist="38100" algn="l" rotWithShape="0">
                    <a:schemeClr val="bg1"/>
                  </a:outerShdw>
                </a:effectLst>
                <a:latin typeface="Arial Black" panose="020B0A04020102020204" pitchFamily="34" charset="0"/>
              </a:rPr>
            </a:br>
            <a:r>
              <a:rPr lang="en-US" sz="6600" dirty="0">
                <a:solidFill>
                  <a:srgbClr val="C00000"/>
                </a:solidFill>
                <a:effectLst>
                  <a:outerShdw blurRad="50800" dist="38100" algn="l" rotWithShape="0">
                    <a:schemeClr val="bg1"/>
                  </a:outerShdw>
                </a:effectLst>
                <a:latin typeface="Arial Black" panose="020B0A04020102020204" pitchFamily="34" charset="0"/>
              </a:rPr>
              <a:t>a life without SIN.</a:t>
            </a:r>
          </a:p>
        </p:txBody>
      </p:sp>
      <p:sp>
        <p:nvSpPr>
          <p:cNvPr id="5" name="Rectangle 4">
            <a:extLst>
              <a:ext uri="{FF2B5EF4-FFF2-40B4-BE49-F238E27FC236}">
                <a16:creationId xmlns:a16="http://schemas.microsoft.com/office/drawing/2014/main" id="{9DD6DA98-1FDE-FA91-2CBF-F932E049FFDE}"/>
              </a:ext>
            </a:extLst>
          </p:cNvPr>
          <p:cNvSpPr/>
          <p:nvPr/>
        </p:nvSpPr>
        <p:spPr>
          <a:xfrm>
            <a:off x="2133600" y="5532437"/>
            <a:ext cx="2072640" cy="6702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1E2DE3E0-E139-2FD4-2285-DA0F0230B990}"/>
              </a:ext>
            </a:extLst>
          </p:cNvPr>
          <p:cNvSpPr/>
          <p:nvPr/>
        </p:nvSpPr>
        <p:spPr>
          <a:xfrm>
            <a:off x="8183880" y="6142037"/>
            <a:ext cx="1798320" cy="6702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85442395"/>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0"/>
                                        <p:tgtEl>
                                          <p:spTgt spid="3">
                                            <p:txEl>
                                              <p:pRg st="0" end="0"/>
                                            </p:txEl>
                                          </p:spTgt>
                                        </p:tgtEl>
                                      </p:cBhvr>
                                    </p:animEffect>
                                  </p:childTnLst>
                                </p:cTn>
                              </p:par>
                            </p:childTnLst>
                          </p:cTn>
                        </p:par>
                        <p:par>
                          <p:cTn id="10" fill="hold">
                            <p:stCondLst>
                              <p:cond delay="20000"/>
                            </p:stCondLst>
                            <p:childTnLst>
                              <p:par>
                                <p:cTn id="11" presetID="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2130</Words>
  <Application>Microsoft Office PowerPoint</Application>
  <PresentationFormat>Widescreen</PresentationFormat>
  <Paragraphs>131</Paragraphs>
  <Slides>12</Slides>
  <Notes>12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Aharoni</vt:lpstr>
      <vt:lpstr>Amasis MT Pro Black</vt:lpstr>
      <vt:lpstr>Arial</vt:lpstr>
      <vt:lpstr>Arial Black</vt:lpstr>
      <vt:lpstr>Calibri</vt:lpstr>
      <vt:lpstr>Calibri Light</vt:lpstr>
      <vt:lpstr>Wingdings</vt:lpstr>
      <vt:lpstr>Office Theme</vt:lpstr>
      <vt:lpstr>   Christian Pedestrianism What it takes to Walk The Walk 1st John 1.5-2.6 Message 2 0f 8</vt:lpstr>
      <vt:lpstr>1st John 1.5 thru 2.6 NASB</vt:lpstr>
      <vt:lpstr>PowerPoint Presentation</vt:lpstr>
      <vt:lpstr>PowerPoint Presentation</vt:lpstr>
      <vt:lpstr>PowerPoint Presentation</vt:lpstr>
      <vt:lpstr>Pedestrianism</vt:lpstr>
      <vt:lpstr>*Choosing where to walk</vt:lpstr>
      <vt:lpstr>Choose what to believe</vt:lpstr>
      <vt:lpstr>BUT when you need it Choose to ask for help</vt:lpstr>
      <vt:lpstr>Choose to ask for </vt:lpstr>
      <vt:lpstr>Choose to walk like Jesus</vt:lpstr>
      <vt:lpstr>Christian Pedestrianism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Choosing where to Walk 1st John 1.5-2.6</dc:title>
  <dc:creator>SONRISE CHURCH</dc:creator>
  <cp:lastModifiedBy>Bob Highlands</cp:lastModifiedBy>
  <cp:revision>31</cp:revision>
  <cp:lastPrinted>2023-04-21T16:39:04Z</cp:lastPrinted>
  <dcterms:created xsi:type="dcterms:W3CDTF">2023-04-18T17:18:36Z</dcterms:created>
  <dcterms:modified xsi:type="dcterms:W3CDTF">2023-04-21T16:39:20Z</dcterms:modified>
</cp:coreProperties>
</file>